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84" r:id="rId1"/>
  </p:sldMasterIdLst>
  <p:notesMasterIdLst>
    <p:notesMasterId r:id="rId6"/>
  </p:notesMasterIdLst>
  <p:sldIdLst>
    <p:sldId id="256" r:id="rId2"/>
    <p:sldId id="258" r:id="rId3"/>
    <p:sldId id="261" r:id="rId4"/>
    <p:sldId id="263" r:id="rId5"/>
  </p:sldIdLst>
  <p:sldSz cx="13004800" cy="9753600"/>
  <p:notesSz cx="6858000" cy="9144000"/>
  <p:defaultTextStyle>
    <a:defPPr>
      <a:defRPr lang="en-US"/>
    </a:defPPr>
    <a:lvl1pPr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1313" indent="115888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4213" indent="230188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7113" indent="344488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0013" indent="458788" algn="ctr" defTabSz="582613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96" y="-1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3620F3-1437-3F43-A387-1270137D3F58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19061634-C141-F343-9FE9-F1F353B15958}">
      <dgm:prSet phldrT="[Text]"/>
      <dgm:spPr/>
      <dgm:t>
        <a:bodyPr/>
        <a:lstStyle/>
        <a:p>
          <a:r>
            <a:rPr lang="en-US" dirty="0" smtClean="0"/>
            <a:t>Access to college</a:t>
          </a:r>
          <a:endParaRPr lang="en-US" dirty="0"/>
        </a:p>
      </dgm:t>
    </dgm:pt>
    <dgm:pt modelId="{C870EC7F-A30A-2D48-A296-72A6EB375EDB}" type="parTrans" cxnId="{9D8CC1B8-587F-0B4B-AAF5-8866708CD6A4}">
      <dgm:prSet/>
      <dgm:spPr/>
      <dgm:t>
        <a:bodyPr/>
        <a:lstStyle/>
        <a:p>
          <a:endParaRPr lang="en-US"/>
        </a:p>
      </dgm:t>
    </dgm:pt>
    <dgm:pt modelId="{2199F29D-7B44-B043-A5FF-8FEE84F1E442}" type="sibTrans" cxnId="{9D8CC1B8-587F-0B4B-AAF5-8866708CD6A4}">
      <dgm:prSet/>
      <dgm:spPr/>
      <dgm:t>
        <a:bodyPr/>
        <a:lstStyle/>
        <a:p>
          <a:endParaRPr lang="en-US"/>
        </a:p>
      </dgm:t>
    </dgm:pt>
    <dgm:pt modelId="{A62CBAD9-D5EB-034D-A06E-A8153A3FB557}">
      <dgm:prSet phldrT="[Text]"/>
      <dgm:spPr/>
      <dgm:t>
        <a:bodyPr/>
        <a:lstStyle/>
        <a:p>
          <a:r>
            <a:rPr lang="en-US" dirty="0" smtClean="0"/>
            <a:t>Placement into English/ESL and Math courses</a:t>
          </a:r>
          <a:endParaRPr lang="en-US" dirty="0"/>
        </a:p>
      </dgm:t>
    </dgm:pt>
    <dgm:pt modelId="{9691CFA3-84FD-5F4C-A214-A2EEFAA5450B}" type="parTrans" cxnId="{96903560-C6B6-2841-912F-A99B65F4D1CE}">
      <dgm:prSet/>
      <dgm:spPr/>
      <dgm:t>
        <a:bodyPr/>
        <a:lstStyle/>
        <a:p>
          <a:endParaRPr lang="en-US"/>
        </a:p>
      </dgm:t>
    </dgm:pt>
    <dgm:pt modelId="{B10ACFF6-BFD7-804E-80F7-30FE2871CE50}" type="sibTrans" cxnId="{96903560-C6B6-2841-912F-A99B65F4D1CE}">
      <dgm:prSet/>
      <dgm:spPr/>
      <dgm:t>
        <a:bodyPr/>
        <a:lstStyle/>
        <a:p>
          <a:endParaRPr lang="en-US"/>
        </a:p>
      </dgm:t>
    </dgm:pt>
    <dgm:pt modelId="{E916E6B4-29ED-964A-A256-B86EAF30D769}">
      <dgm:prSet phldrT="[Text]"/>
      <dgm:spPr/>
      <dgm:t>
        <a:bodyPr/>
        <a:lstStyle/>
        <a:p>
          <a:r>
            <a:rPr lang="en-US" dirty="0" smtClean="0"/>
            <a:t>Retention/Success rates in courses</a:t>
          </a:r>
          <a:endParaRPr lang="en-US" dirty="0"/>
        </a:p>
      </dgm:t>
    </dgm:pt>
    <dgm:pt modelId="{D2A915C7-1440-B449-B43D-1DE7109DA7CB}" type="parTrans" cxnId="{38BAE63D-8613-3E43-B2D5-AE31248D3995}">
      <dgm:prSet/>
      <dgm:spPr/>
      <dgm:t>
        <a:bodyPr/>
        <a:lstStyle/>
        <a:p>
          <a:endParaRPr lang="en-US"/>
        </a:p>
      </dgm:t>
    </dgm:pt>
    <dgm:pt modelId="{07CF9557-7244-884C-B7AF-F84F015B6D9F}" type="sibTrans" cxnId="{38BAE63D-8613-3E43-B2D5-AE31248D3995}">
      <dgm:prSet/>
      <dgm:spPr/>
      <dgm:t>
        <a:bodyPr/>
        <a:lstStyle/>
        <a:p>
          <a:endParaRPr lang="en-US"/>
        </a:p>
      </dgm:t>
    </dgm:pt>
    <dgm:pt modelId="{C583576A-DF58-1B4E-BD62-91A632A01DD4}">
      <dgm:prSet phldrT="[Text]"/>
      <dgm:spPr/>
      <dgm:t>
        <a:bodyPr/>
        <a:lstStyle/>
        <a:p>
          <a:r>
            <a:rPr lang="en-US" dirty="0" smtClean="0"/>
            <a:t>Progress from basic skills to transfer level</a:t>
          </a:r>
          <a:endParaRPr lang="en-US" dirty="0"/>
        </a:p>
      </dgm:t>
    </dgm:pt>
    <dgm:pt modelId="{BE001C80-2789-474E-9E7E-744DFD8FFDB7}" type="parTrans" cxnId="{3FD90A5F-32D4-DC42-B6BB-6458655358C9}">
      <dgm:prSet/>
      <dgm:spPr/>
      <dgm:t>
        <a:bodyPr/>
        <a:lstStyle/>
        <a:p>
          <a:endParaRPr lang="en-US"/>
        </a:p>
      </dgm:t>
    </dgm:pt>
    <dgm:pt modelId="{BBF7A50B-B9A2-9F4B-8431-A827A6B4ABA4}" type="sibTrans" cxnId="{3FD90A5F-32D4-DC42-B6BB-6458655358C9}">
      <dgm:prSet/>
      <dgm:spPr/>
      <dgm:t>
        <a:bodyPr/>
        <a:lstStyle/>
        <a:p>
          <a:endParaRPr lang="en-US"/>
        </a:p>
      </dgm:t>
    </dgm:pt>
    <dgm:pt modelId="{2F7CCB2B-20AE-534D-8513-84EF90E68C2A}">
      <dgm:prSet phldrT="[Text]"/>
      <dgm:spPr/>
      <dgm:t>
        <a:bodyPr/>
        <a:lstStyle/>
        <a:p>
          <a:r>
            <a:rPr lang="en-US" dirty="0" smtClean="0"/>
            <a:t>Completion of a degree/certificate or transfer to a 4-year</a:t>
          </a:r>
          <a:endParaRPr lang="en-US" dirty="0"/>
        </a:p>
      </dgm:t>
    </dgm:pt>
    <dgm:pt modelId="{83CBC45F-A2C0-E64F-8335-F31829DCF9AC}" type="parTrans" cxnId="{7732CD33-BAFE-6641-BD1D-9159BD49F636}">
      <dgm:prSet/>
      <dgm:spPr/>
      <dgm:t>
        <a:bodyPr/>
        <a:lstStyle/>
        <a:p>
          <a:endParaRPr lang="en-US"/>
        </a:p>
      </dgm:t>
    </dgm:pt>
    <dgm:pt modelId="{3D564FAE-92B2-614A-87D5-45FE7A87510B}" type="sibTrans" cxnId="{7732CD33-BAFE-6641-BD1D-9159BD49F636}">
      <dgm:prSet/>
      <dgm:spPr/>
      <dgm:t>
        <a:bodyPr/>
        <a:lstStyle/>
        <a:p>
          <a:endParaRPr lang="en-US"/>
        </a:p>
      </dgm:t>
    </dgm:pt>
    <dgm:pt modelId="{D8CAAE35-8C0E-7B40-B0B7-97BAB43B57DC}">
      <dgm:prSet phldrT="[Text]"/>
      <dgm:spPr/>
      <dgm:t>
        <a:bodyPr/>
        <a:lstStyle/>
        <a:p>
          <a:r>
            <a:rPr lang="en-US" dirty="0" smtClean="0"/>
            <a:t>Employment/ Increase in wages</a:t>
          </a:r>
          <a:endParaRPr lang="en-US" dirty="0"/>
        </a:p>
      </dgm:t>
    </dgm:pt>
    <dgm:pt modelId="{1A9469FF-EAD0-6E41-890B-70F769F6448D}" type="parTrans" cxnId="{D9E07111-CE6C-A147-B8CB-F96F372D5142}">
      <dgm:prSet/>
      <dgm:spPr/>
      <dgm:t>
        <a:bodyPr/>
        <a:lstStyle/>
        <a:p>
          <a:endParaRPr lang="en-US"/>
        </a:p>
      </dgm:t>
    </dgm:pt>
    <dgm:pt modelId="{F45B8D83-0E7D-CD42-BAE6-FD02611FB87A}" type="sibTrans" cxnId="{D9E07111-CE6C-A147-B8CB-F96F372D5142}">
      <dgm:prSet/>
      <dgm:spPr/>
      <dgm:t>
        <a:bodyPr/>
        <a:lstStyle/>
        <a:p>
          <a:endParaRPr lang="en-US"/>
        </a:p>
      </dgm:t>
    </dgm:pt>
    <dgm:pt modelId="{0876878D-2830-8D47-835F-E57F588A95E4}" type="pres">
      <dgm:prSet presAssocID="{B93620F3-1437-3F43-A387-1270137D3F58}" presName="CompostProcess" presStyleCnt="0">
        <dgm:presLayoutVars>
          <dgm:dir/>
          <dgm:resizeHandles val="exact"/>
        </dgm:presLayoutVars>
      </dgm:prSet>
      <dgm:spPr/>
    </dgm:pt>
    <dgm:pt modelId="{FA4C4DB1-1F84-1E43-890F-A33BDF6512D6}" type="pres">
      <dgm:prSet presAssocID="{B93620F3-1437-3F43-A387-1270137D3F58}" presName="arrow" presStyleLbl="bgShp" presStyleIdx="0" presStyleCnt="1"/>
      <dgm:spPr/>
    </dgm:pt>
    <dgm:pt modelId="{EA85037C-861F-2E46-814C-CB8BAF5CCF5F}" type="pres">
      <dgm:prSet presAssocID="{B93620F3-1437-3F43-A387-1270137D3F58}" presName="linearProcess" presStyleCnt="0"/>
      <dgm:spPr/>
    </dgm:pt>
    <dgm:pt modelId="{DD10606D-8AB6-164A-9592-7B78DFA9392A}" type="pres">
      <dgm:prSet presAssocID="{19061634-C141-F343-9FE9-F1F353B15958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CF72D-9061-AA47-8471-D7E0CD04463A}" type="pres">
      <dgm:prSet presAssocID="{2199F29D-7B44-B043-A5FF-8FEE84F1E442}" presName="sibTrans" presStyleCnt="0"/>
      <dgm:spPr/>
    </dgm:pt>
    <dgm:pt modelId="{2DA19BA8-BF9D-884B-B8D2-4B07B760BB73}" type="pres">
      <dgm:prSet presAssocID="{A62CBAD9-D5EB-034D-A06E-A8153A3FB557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8E7DC-5C80-0B46-AD6B-52F5FA2E79CB}" type="pres">
      <dgm:prSet presAssocID="{B10ACFF6-BFD7-804E-80F7-30FE2871CE50}" presName="sibTrans" presStyleCnt="0"/>
      <dgm:spPr/>
    </dgm:pt>
    <dgm:pt modelId="{76CE0655-7CA1-264D-B8BA-E2A1468013BE}" type="pres">
      <dgm:prSet presAssocID="{E916E6B4-29ED-964A-A256-B86EAF30D769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7385B-7AEC-D147-88D9-A834C62A7334}" type="pres">
      <dgm:prSet presAssocID="{07CF9557-7244-884C-B7AF-F84F015B6D9F}" presName="sibTrans" presStyleCnt="0"/>
      <dgm:spPr/>
    </dgm:pt>
    <dgm:pt modelId="{7F944C0A-ED57-2F4B-8920-AA834D0F4ADA}" type="pres">
      <dgm:prSet presAssocID="{C583576A-DF58-1B4E-BD62-91A632A01DD4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21C50-8A1C-854C-8FD6-076D6C92C320}" type="pres">
      <dgm:prSet presAssocID="{BBF7A50B-B9A2-9F4B-8431-A827A6B4ABA4}" presName="sibTrans" presStyleCnt="0"/>
      <dgm:spPr/>
    </dgm:pt>
    <dgm:pt modelId="{949CB7AA-E6B7-3F49-9AB0-6AB90113FF27}" type="pres">
      <dgm:prSet presAssocID="{2F7CCB2B-20AE-534D-8513-84EF90E68C2A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A35D26-E766-DB4A-85E0-A41B73A0393E}" type="pres">
      <dgm:prSet presAssocID="{3D564FAE-92B2-614A-87D5-45FE7A87510B}" presName="sibTrans" presStyleCnt="0"/>
      <dgm:spPr/>
    </dgm:pt>
    <dgm:pt modelId="{D466D12B-18CE-A448-92BE-AAA1188B498E}" type="pres">
      <dgm:prSet presAssocID="{D8CAAE35-8C0E-7B40-B0B7-97BAB43B57D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8CC1B8-587F-0B4B-AAF5-8866708CD6A4}" srcId="{B93620F3-1437-3F43-A387-1270137D3F58}" destId="{19061634-C141-F343-9FE9-F1F353B15958}" srcOrd="0" destOrd="0" parTransId="{C870EC7F-A30A-2D48-A296-72A6EB375EDB}" sibTransId="{2199F29D-7B44-B043-A5FF-8FEE84F1E442}"/>
    <dgm:cxn modelId="{0740C094-C2CA-6749-83CE-54CBC037F76B}" type="presOf" srcId="{E916E6B4-29ED-964A-A256-B86EAF30D769}" destId="{76CE0655-7CA1-264D-B8BA-E2A1468013BE}" srcOrd="0" destOrd="0" presId="urn:microsoft.com/office/officeart/2005/8/layout/hProcess9"/>
    <dgm:cxn modelId="{7732CD33-BAFE-6641-BD1D-9159BD49F636}" srcId="{B93620F3-1437-3F43-A387-1270137D3F58}" destId="{2F7CCB2B-20AE-534D-8513-84EF90E68C2A}" srcOrd="4" destOrd="0" parTransId="{83CBC45F-A2C0-E64F-8335-F31829DCF9AC}" sibTransId="{3D564FAE-92B2-614A-87D5-45FE7A87510B}"/>
    <dgm:cxn modelId="{3FD90A5F-32D4-DC42-B6BB-6458655358C9}" srcId="{B93620F3-1437-3F43-A387-1270137D3F58}" destId="{C583576A-DF58-1B4E-BD62-91A632A01DD4}" srcOrd="3" destOrd="0" parTransId="{BE001C80-2789-474E-9E7E-744DFD8FFDB7}" sibTransId="{BBF7A50B-B9A2-9F4B-8431-A827A6B4ABA4}"/>
    <dgm:cxn modelId="{96903560-C6B6-2841-912F-A99B65F4D1CE}" srcId="{B93620F3-1437-3F43-A387-1270137D3F58}" destId="{A62CBAD9-D5EB-034D-A06E-A8153A3FB557}" srcOrd="1" destOrd="0" parTransId="{9691CFA3-84FD-5F4C-A214-A2EEFAA5450B}" sibTransId="{B10ACFF6-BFD7-804E-80F7-30FE2871CE50}"/>
    <dgm:cxn modelId="{BBE34158-BA67-724F-889B-D00C658CFA41}" type="presOf" srcId="{C583576A-DF58-1B4E-BD62-91A632A01DD4}" destId="{7F944C0A-ED57-2F4B-8920-AA834D0F4ADA}" srcOrd="0" destOrd="0" presId="urn:microsoft.com/office/officeart/2005/8/layout/hProcess9"/>
    <dgm:cxn modelId="{39BF237A-BE10-ED4E-9314-B898621E5A52}" type="presOf" srcId="{2F7CCB2B-20AE-534D-8513-84EF90E68C2A}" destId="{949CB7AA-E6B7-3F49-9AB0-6AB90113FF27}" srcOrd="0" destOrd="0" presId="urn:microsoft.com/office/officeart/2005/8/layout/hProcess9"/>
    <dgm:cxn modelId="{38BAE63D-8613-3E43-B2D5-AE31248D3995}" srcId="{B93620F3-1437-3F43-A387-1270137D3F58}" destId="{E916E6B4-29ED-964A-A256-B86EAF30D769}" srcOrd="2" destOrd="0" parTransId="{D2A915C7-1440-B449-B43D-1DE7109DA7CB}" sibTransId="{07CF9557-7244-884C-B7AF-F84F015B6D9F}"/>
    <dgm:cxn modelId="{D9E07111-CE6C-A147-B8CB-F96F372D5142}" srcId="{B93620F3-1437-3F43-A387-1270137D3F58}" destId="{D8CAAE35-8C0E-7B40-B0B7-97BAB43B57DC}" srcOrd="5" destOrd="0" parTransId="{1A9469FF-EAD0-6E41-890B-70F769F6448D}" sibTransId="{F45B8D83-0E7D-CD42-BAE6-FD02611FB87A}"/>
    <dgm:cxn modelId="{8CD8F6B0-1722-4E49-A268-A305A345767C}" type="presOf" srcId="{19061634-C141-F343-9FE9-F1F353B15958}" destId="{DD10606D-8AB6-164A-9592-7B78DFA9392A}" srcOrd="0" destOrd="0" presId="urn:microsoft.com/office/officeart/2005/8/layout/hProcess9"/>
    <dgm:cxn modelId="{91ADFC38-00E0-5D45-BADA-0A4461C6D08E}" type="presOf" srcId="{A62CBAD9-D5EB-034D-A06E-A8153A3FB557}" destId="{2DA19BA8-BF9D-884B-B8D2-4B07B760BB73}" srcOrd="0" destOrd="0" presId="urn:microsoft.com/office/officeart/2005/8/layout/hProcess9"/>
    <dgm:cxn modelId="{8559C9F1-E816-7548-9A73-1A7605B3B2C3}" type="presOf" srcId="{B93620F3-1437-3F43-A387-1270137D3F58}" destId="{0876878D-2830-8D47-835F-E57F588A95E4}" srcOrd="0" destOrd="0" presId="urn:microsoft.com/office/officeart/2005/8/layout/hProcess9"/>
    <dgm:cxn modelId="{849CA0EA-25E3-B243-B7EB-0562FCFBE99F}" type="presOf" srcId="{D8CAAE35-8C0E-7B40-B0B7-97BAB43B57DC}" destId="{D466D12B-18CE-A448-92BE-AAA1188B498E}" srcOrd="0" destOrd="0" presId="urn:microsoft.com/office/officeart/2005/8/layout/hProcess9"/>
    <dgm:cxn modelId="{0E943AD5-D1D6-B54E-934B-CD30C91456AF}" type="presParOf" srcId="{0876878D-2830-8D47-835F-E57F588A95E4}" destId="{FA4C4DB1-1F84-1E43-890F-A33BDF6512D6}" srcOrd="0" destOrd="0" presId="urn:microsoft.com/office/officeart/2005/8/layout/hProcess9"/>
    <dgm:cxn modelId="{2A3CA1E7-50A9-DF42-8F0C-59D163D07448}" type="presParOf" srcId="{0876878D-2830-8D47-835F-E57F588A95E4}" destId="{EA85037C-861F-2E46-814C-CB8BAF5CCF5F}" srcOrd="1" destOrd="0" presId="urn:microsoft.com/office/officeart/2005/8/layout/hProcess9"/>
    <dgm:cxn modelId="{FA46F9B5-CC22-F94F-AD01-C42A8CE989AC}" type="presParOf" srcId="{EA85037C-861F-2E46-814C-CB8BAF5CCF5F}" destId="{DD10606D-8AB6-164A-9592-7B78DFA9392A}" srcOrd="0" destOrd="0" presId="urn:microsoft.com/office/officeart/2005/8/layout/hProcess9"/>
    <dgm:cxn modelId="{FA029313-4DFF-8E43-B194-7ECC26B0D6D7}" type="presParOf" srcId="{EA85037C-861F-2E46-814C-CB8BAF5CCF5F}" destId="{251CF72D-9061-AA47-8471-D7E0CD04463A}" srcOrd="1" destOrd="0" presId="urn:microsoft.com/office/officeart/2005/8/layout/hProcess9"/>
    <dgm:cxn modelId="{2F94C533-56E3-6747-B739-450CF9C0BFCD}" type="presParOf" srcId="{EA85037C-861F-2E46-814C-CB8BAF5CCF5F}" destId="{2DA19BA8-BF9D-884B-B8D2-4B07B760BB73}" srcOrd="2" destOrd="0" presId="urn:microsoft.com/office/officeart/2005/8/layout/hProcess9"/>
    <dgm:cxn modelId="{F03625CC-4E06-414C-B423-EE87C23714DE}" type="presParOf" srcId="{EA85037C-861F-2E46-814C-CB8BAF5CCF5F}" destId="{3918E7DC-5C80-0B46-AD6B-52F5FA2E79CB}" srcOrd="3" destOrd="0" presId="urn:microsoft.com/office/officeart/2005/8/layout/hProcess9"/>
    <dgm:cxn modelId="{A9B930AA-8059-6A40-B33C-CE46C6CA1561}" type="presParOf" srcId="{EA85037C-861F-2E46-814C-CB8BAF5CCF5F}" destId="{76CE0655-7CA1-264D-B8BA-E2A1468013BE}" srcOrd="4" destOrd="0" presId="urn:microsoft.com/office/officeart/2005/8/layout/hProcess9"/>
    <dgm:cxn modelId="{FFAF2EFC-D370-9845-95B4-BF28DC57B489}" type="presParOf" srcId="{EA85037C-861F-2E46-814C-CB8BAF5CCF5F}" destId="{2A17385B-7AEC-D147-88D9-A834C62A7334}" srcOrd="5" destOrd="0" presId="urn:microsoft.com/office/officeart/2005/8/layout/hProcess9"/>
    <dgm:cxn modelId="{1936C835-04B7-E64D-B62E-0D1B0E1E72B7}" type="presParOf" srcId="{EA85037C-861F-2E46-814C-CB8BAF5CCF5F}" destId="{7F944C0A-ED57-2F4B-8920-AA834D0F4ADA}" srcOrd="6" destOrd="0" presId="urn:microsoft.com/office/officeart/2005/8/layout/hProcess9"/>
    <dgm:cxn modelId="{AC22FE57-DCF2-A440-AA74-90000B314385}" type="presParOf" srcId="{EA85037C-861F-2E46-814C-CB8BAF5CCF5F}" destId="{BC221C50-8A1C-854C-8FD6-076D6C92C320}" srcOrd="7" destOrd="0" presId="urn:microsoft.com/office/officeart/2005/8/layout/hProcess9"/>
    <dgm:cxn modelId="{391AAC45-B511-DE42-8BCE-2E505EAB7237}" type="presParOf" srcId="{EA85037C-861F-2E46-814C-CB8BAF5CCF5F}" destId="{949CB7AA-E6B7-3F49-9AB0-6AB90113FF27}" srcOrd="8" destOrd="0" presId="urn:microsoft.com/office/officeart/2005/8/layout/hProcess9"/>
    <dgm:cxn modelId="{8E26BC9D-9454-154F-A40C-1027E8D5F351}" type="presParOf" srcId="{EA85037C-861F-2E46-814C-CB8BAF5CCF5F}" destId="{78A35D26-E766-DB4A-85E0-A41B73A0393E}" srcOrd="9" destOrd="0" presId="urn:microsoft.com/office/officeart/2005/8/layout/hProcess9"/>
    <dgm:cxn modelId="{BA3B69D2-E73F-4748-8BB0-146151724919}" type="presParOf" srcId="{EA85037C-861F-2E46-814C-CB8BAF5CCF5F}" destId="{D466D12B-18CE-A448-92BE-AAA1188B498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6A7BC1-BA07-484D-91CA-058AAA7BC190}" type="doc">
      <dgm:prSet loTypeId="urn:microsoft.com/office/officeart/2005/8/layout/b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E0D832-E8D1-F747-8050-286F7FF6EA72}">
      <dgm:prSet phldrT="[Text]"/>
      <dgm:spPr/>
      <dgm:t>
        <a:bodyPr/>
        <a:lstStyle/>
        <a:p>
          <a:r>
            <a:rPr lang="en-US" dirty="0" smtClean="0"/>
            <a:t>Begin here</a:t>
          </a:r>
          <a:endParaRPr lang="en-US" dirty="0"/>
        </a:p>
      </dgm:t>
    </dgm:pt>
    <dgm:pt modelId="{1E605E93-6CC9-8040-B628-7B2AD546E6F9}" type="parTrans" cxnId="{3CCCCDD4-5B12-4C44-AA4B-65D509722997}">
      <dgm:prSet/>
      <dgm:spPr/>
      <dgm:t>
        <a:bodyPr/>
        <a:lstStyle/>
        <a:p>
          <a:endParaRPr lang="en-US"/>
        </a:p>
      </dgm:t>
    </dgm:pt>
    <dgm:pt modelId="{ACFBB1BC-A195-204A-B107-50558D70DD0F}" type="sibTrans" cxnId="{3CCCCDD4-5B12-4C44-AA4B-65D509722997}">
      <dgm:prSet/>
      <dgm:spPr/>
      <dgm:t>
        <a:bodyPr/>
        <a:lstStyle/>
        <a:p>
          <a:endParaRPr lang="en-US"/>
        </a:p>
      </dgm:t>
    </dgm:pt>
    <dgm:pt modelId="{685061A2-33E2-6C46-BA29-87471877476B}">
      <dgm:prSet phldrT="[Text]" custT="1"/>
      <dgm:spPr/>
      <dgm:t>
        <a:bodyPr/>
        <a:lstStyle/>
        <a:p>
          <a:r>
            <a:rPr lang="en-US" sz="1800" dirty="0" smtClean="0"/>
            <a:t>Access</a:t>
          </a:r>
          <a:endParaRPr lang="en-US" sz="1800" dirty="0"/>
        </a:p>
      </dgm:t>
    </dgm:pt>
    <dgm:pt modelId="{E89632AF-BDB2-8E43-82E4-AA15ADA916F8}" type="parTrans" cxnId="{3DB116B9-5174-4144-81F4-E50C538D2B40}">
      <dgm:prSet/>
      <dgm:spPr/>
      <dgm:t>
        <a:bodyPr/>
        <a:lstStyle/>
        <a:p>
          <a:endParaRPr lang="en-US"/>
        </a:p>
      </dgm:t>
    </dgm:pt>
    <dgm:pt modelId="{2DF6EB74-3494-6146-8749-69CC68E74F61}" type="sibTrans" cxnId="{3DB116B9-5174-4144-81F4-E50C538D2B40}">
      <dgm:prSet/>
      <dgm:spPr/>
      <dgm:t>
        <a:bodyPr/>
        <a:lstStyle/>
        <a:p>
          <a:endParaRPr lang="en-US"/>
        </a:p>
      </dgm:t>
    </dgm:pt>
    <dgm:pt modelId="{6CD846C8-7F22-FA41-A57F-220D54E11E12}">
      <dgm:prSet phldrT="[Text]" custT="1"/>
      <dgm:spPr/>
      <dgm:t>
        <a:bodyPr/>
        <a:lstStyle/>
        <a:p>
          <a:r>
            <a:rPr lang="en-US" sz="1800" dirty="0" smtClean="0"/>
            <a:t>Placement</a:t>
          </a:r>
          <a:endParaRPr lang="en-US" sz="600" dirty="0"/>
        </a:p>
      </dgm:t>
    </dgm:pt>
    <dgm:pt modelId="{C3924DC2-44D0-B84A-98A9-F6CD2E149ADD}" type="parTrans" cxnId="{5908F8FB-3676-D842-9697-0C5F398CEED6}">
      <dgm:prSet/>
      <dgm:spPr/>
      <dgm:t>
        <a:bodyPr/>
        <a:lstStyle/>
        <a:p>
          <a:endParaRPr lang="en-US"/>
        </a:p>
      </dgm:t>
    </dgm:pt>
    <dgm:pt modelId="{B4E2FAB3-E7A8-1D4F-A65E-941E18C5A354}" type="sibTrans" cxnId="{5908F8FB-3676-D842-9697-0C5F398CEED6}">
      <dgm:prSet/>
      <dgm:spPr/>
      <dgm:t>
        <a:bodyPr/>
        <a:lstStyle/>
        <a:p>
          <a:endParaRPr lang="en-US"/>
        </a:p>
      </dgm:t>
    </dgm:pt>
    <dgm:pt modelId="{8A366B67-58B5-E64F-A628-4B1AEE849331}">
      <dgm:prSet phldrT="[Text]" custT="1"/>
      <dgm:spPr/>
      <dgm:t>
        <a:bodyPr/>
        <a:lstStyle/>
        <a:p>
          <a:r>
            <a:rPr lang="en-US" sz="1800" dirty="0" smtClean="0"/>
            <a:t>Course Retention/ Success</a:t>
          </a:r>
          <a:endParaRPr lang="en-US" sz="1800" dirty="0"/>
        </a:p>
      </dgm:t>
    </dgm:pt>
    <dgm:pt modelId="{E8C86F73-9E05-164A-B15F-C815E48D01DA}" type="parTrans" cxnId="{942CB47C-8DEF-0F4E-A95D-B32D28E4FF10}">
      <dgm:prSet/>
      <dgm:spPr/>
      <dgm:t>
        <a:bodyPr/>
        <a:lstStyle/>
        <a:p>
          <a:endParaRPr lang="en-US"/>
        </a:p>
      </dgm:t>
    </dgm:pt>
    <dgm:pt modelId="{B38A5BE7-7E5B-574E-B5C6-42024A663E60}" type="sibTrans" cxnId="{942CB47C-8DEF-0F4E-A95D-B32D28E4FF10}">
      <dgm:prSet/>
      <dgm:spPr/>
      <dgm:t>
        <a:bodyPr/>
        <a:lstStyle/>
        <a:p>
          <a:endParaRPr lang="en-US"/>
        </a:p>
      </dgm:t>
    </dgm:pt>
    <dgm:pt modelId="{26C87B2A-B2D5-884A-BC51-12C126A3F400}">
      <dgm:prSet phldrT="[Text]" custT="1"/>
      <dgm:spPr/>
      <dgm:t>
        <a:bodyPr/>
        <a:lstStyle/>
        <a:p>
          <a:r>
            <a:rPr lang="en-US" sz="1800" dirty="0" smtClean="0"/>
            <a:t>Progress</a:t>
          </a:r>
          <a:endParaRPr lang="en-US" sz="1800" dirty="0"/>
        </a:p>
      </dgm:t>
    </dgm:pt>
    <dgm:pt modelId="{0C86A5B2-8329-4748-9A93-6C660005CB9F}" type="parTrans" cxnId="{024995FC-65E7-484C-9D5D-A04EFA1C202C}">
      <dgm:prSet/>
      <dgm:spPr/>
      <dgm:t>
        <a:bodyPr/>
        <a:lstStyle/>
        <a:p>
          <a:endParaRPr lang="en-US"/>
        </a:p>
      </dgm:t>
    </dgm:pt>
    <dgm:pt modelId="{A90807F6-6B2F-654B-A9E8-B14F4F3E4C34}" type="sibTrans" cxnId="{024995FC-65E7-484C-9D5D-A04EFA1C202C}">
      <dgm:prSet/>
      <dgm:spPr/>
      <dgm:t>
        <a:bodyPr/>
        <a:lstStyle/>
        <a:p>
          <a:endParaRPr lang="en-US"/>
        </a:p>
      </dgm:t>
    </dgm:pt>
    <dgm:pt modelId="{CE93489A-EFD5-AF47-9E88-1C992F58BB55}">
      <dgm:prSet phldrT="[Text]" custT="1"/>
      <dgm:spPr/>
      <dgm:t>
        <a:bodyPr/>
        <a:lstStyle/>
        <a:p>
          <a:r>
            <a:rPr lang="en-US" sz="1800" dirty="0" smtClean="0"/>
            <a:t>Progress</a:t>
          </a:r>
          <a:endParaRPr lang="en-US" sz="1800" dirty="0"/>
        </a:p>
      </dgm:t>
    </dgm:pt>
    <dgm:pt modelId="{A5865E43-2F3C-A04C-BDA3-B85817DEDC53}" type="parTrans" cxnId="{D2B287EF-2649-DA47-B9CC-F6184B1CD0C6}">
      <dgm:prSet/>
      <dgm:spPr/>
      <dgm:t>
        <a:bodyPr/>
        <a:lstStyle/>
        <a:p>
          <a:endParaRPr lang="en-US"/>
        </a:p>
      </dgm:t>
    </dgm:pt>
    <dgm:pt modelId="{B42FC7CC-AEA7-094C-9728-8315D9A40E24}" type="sibTrans" cxnId="{D2B287EF-2649-DA47-B9CC-F6184B1CD0C6}">
      <dgm:prSet/>
      <dgm:spPr/>
      <dgm:t>
        <a:bodyPr/>
        <a:lstStyle/>
        <a:p>
          <a:endParaRPr lang="en-US"/>
        </a:p>
      </dgm:t>
    </dgm:pt>
    <dgm:pt modelId="{BAADF97F-D486-234B-B4D0-9BAC0D31D13A}">
      <dgm:prSet phldrT="[Text]" custT="1"/>
      <dgm:spPr/>
      <dgm:t>
        <a:bodyPr/>
        <a:lstStyle/>
        <a:p>
          <a:r>
            <a:rPr lang="en-US" sz="1800" dirty="0" smtClean="0"/>
            <a:t>Progress</a:t>
          </a:r>
          <a:endParaRPr lang="en-US" sz="1800" dirty="0"/>
        </a:p>
      </dgm:t>
    </dgm:pt>
    <dgm:pt modelId="{D7C023BA-D5E4-5C4D-AE8A-19BE242814D2}" type="parTrans" cxnId="{556EE61A-EAA1-5B4F-96AE-CB5B2F4A00BA}">
      <dgm:prSet/>
      <dgm:spPr/>
      <dgm:t>
        <a:bodyPr/>
        <a:lstStyle/>
        <a:p>
          <a:endParaRPr lang="en-US"/>
        </a:p>
      </dgm:t>
    </dgm:pt>
    <dgm:pt modelId="{0C90CB26-822F-A84E-AAA6-43A45480513F}" type="sibTrans" cxnId="{556EE61A-EAA1-5B4F-96AE-CB5B2F4A00BA}">
      <dgm:prSet/>
      <dgm:spPr/>
      <dgm:t>
        <a:bodyPr/>
        <a:lstStyle/>
        <a:p>
          <a:endParaRPr lang="en-US"/>
        </a:p>
      </dgm:t>
    </dgm:pt>
    <dgm:pt modelId="{5F443318-3444-1249-AAA1-29248632AED8}">
      <dgm:prSet phldrT="[Text]" custT="1"/>
      <dgm:spPr/>
      <dgm:t>
        <a:bodyPr/>
        <a:lstStyle/>
        <a:p>
          <a:r>
            <a:rPr lang="en-US" sz="1600" dirty="0" smtClean="0"/>
            <a:t>Completion</a:t>
          </a:r>
          <a:r>
            <a:rPr lang="en-US" sz="1800" dirty="0" smtClean="0"/>
            <a:t> of program</a:t>
          </a:r>
          <a:endParaRPr lang="en-US" sz="1800" dirty="0"/>
        </a:p>
      </dgm:t>
    </dgm:pt>
    <dgm:pt modelId="{B48EA4F6-70D5-F142-8143-5EFB0E51C934}" type="parTrans" cxnId="{3C8CAA9B-2745-FC4E-B6D8-9FDAB2311824}">
      <dgm:prSet/>
      <dgm:spPr/>
      <dgm:t>
        <a:bodyPr/>
        <a:lstStyle/>
        <a:p>
          <a:endParaRPr lang="en-US"/>
        </a:p>
      </dgm:t>
    </dgm:pt>
    <dgm:pt modelId="{EEBAC012-4435-8346-9912-4689080400E6}" type="sibTrans" cxnId="{3C8CAA9B-2745-FC4E-B6D8-9FDAB2311824}">
      <dgm:prSet/>
      <dgm:spPr/>
      <dgm:t>
        <a:bodyPr/>
        <a:lstStyle/>
        <a:p>
          <a:endParaRPr lang="en-US"/>
        </a:p>
      </dgm:t>
    </dgm:pt>
    <dgm:pt modelId="{81F81D13-0D3E-AF49-876B-ABC5BDC0A7B5}">
      <dgm:prSet phldrT="[Text]"/>
      <dgm:spPr/>
      <dgm:t>
        <a:bodyPr/>
        <a:lstStyle/>
        <a:p>
          <a:r>
            <a:rPr lang="en-US" dirty="0" smtClean="0"/>
            <a:t>End here</a:t>
          </a:r>
          <a:endParaRPr lang="en-US" dirty="0"/>
        </a:p>
      </dgm:t>
    </dgm:pt>
    <dgm:pt modelId="{15AB7AE2-1B16-924A-A273-B670D802FB08}" type="parTrans" cxnId="{80C0E93D-7A0C-A343-98EB-FFA6D3C2E565}">
      <dgm:prSet/>
      <dgm:spPr/>
      <dgm:t>
        <a:bodyPr/>
        <a:lstStyle/>
        <a:p>
          <a:endParaRPr lang="en-US"/>
        </a:p>
      </dgm:t>
    </dgm:pt>
    <dgm:pt modelId="{681D45A7-F8F4-BC44-AE6D-04B3929D325C}" type="sibTrans" cxnId="{80C0E93D-7A0C-A343-98EB-FFA6D3C2E565}">
      <dgm:prSet/>
      <dgm:spPr/>
      <dgm:t>
        <a:bodyPr/>
        <a:lstStyle/>
        <a:p>
          <a:endParaRPr lang="en-US"/>
        </a:p>
      </dgm:t>
    </dgm:pt>
    <dgm:pt modelId="{325F4DE8-B4B5-014F-91BA-F42DC6B49201}" type="pres">
      <dgm:prSet presAssocID="{756A7BC1-BA07-484D-91CA-058AAA7BC190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918E33CD-8B04-D644-8811-A4A2698663B0}" type="pres">
      <dgm:prSet presAssocID="{77E0D832-E8D1-F747-8050-286F7FF6EA72}" presName="firstNode" presStyleLbl="node1" presStyleIdx="0" presStyleCnt="9" custLinFactNeighborX="1327" custLinFactNeighborY="-478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F5DA3-7513-C247-BABC-F4B7D472BA5A}" type="pres">
      <dgm:prSet presAssocID="{ACFBB1BC-A195-204A-B107-50558D70DD0F}" presName="sibTrans" presStyleLbl="sibTrans2D1" presStyleIdx="0" presStyleCnt="8"/>
      <dgm:spPr/>
      <dgm:t>
        <a:bodyPr/>
        <a:lstStyle/>
        <a:p>
          <a:endParaRPr lang="en-US"/>
        </a:p>
      </dgm:t>
    </dgm:pt>
    <dgm:pt modelId="{DDAC123A-8CB5-D64D-A601-76EA08F12FB8}" type="pres">
      <dgm:prSet presAssocID="{685061A2-33E2-6C46-BA29-87471877476B}" presName="middleNode" presStyleCnt="0"/>
      <dgm:spPr/>
    </dgm:pt>
    <dgm:pt modelId="{33226EC4-EF7B-8A48-AD3F-0AFFE1091D16}" type="pres">
      <dgm:prSet presAssocID="{685061A2-33E2-6C46-BA29-87471877476B}" presName="padding" presStyleLbl="node1" presStyleIdx="0" presStyleCnt="9"/>
      <dgm:spPr/>
    </dgm:pt>
    <dgm:pt modelId="{A33A50DA-0A58-C044-A713-15C6E78D7B89}" type="pres">
      <dgm:prSet presAssocID="{685061A2-33E2-6C46-BA29-87471877476B}" presName="shape" presStyleLbl="node1" presStyleIdx="1" presStyleCnt="9" custScaleX="119665" custLinFactX="73058" custLinFactY="-6842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532E1-BCA0-984C-B460-361B72CA0A40}" type="pres">
      <dgm:prSet presAssocID="{2DF6EB74-3494-6146-8749-69CC68E74F61}" presName="sibTrans" presStyleLbl="sibTrans2D1" presStyleIdx="1" presStyleCnt="8"/>
      <dgm:spPr/>
      <dgm:t>
        <a:bodyPr/>
        <a:lstStyle/>
        <a:p>
          <a:endParaRPr lang="en-US"/>
        </a:p>
      </dgm:t>
    </dgm:pt>
    <dgm:pt modelId="{C637DB64-02DE-0D49-A454-41CD397F45BA}" type="pres">
      <dgm:prSet presAssocID="{6CD846C8-7F22-FA41-A57F-220D54E11E12}" presName="middleNode" presStyleCnt="0"/>
      <dgm:spPr/>
    </dgm:pt>
    <dgm:pt modelId="{51597E5D-A063-394B-A7DC-F9E866618FA1}" type="pres">
      <dgm:prSet presAssocID="{6CD846C8-7F22-FA41-A57F-220D54E11E12}" presName="padding" presStyleLbl="node1" presStyleIdx="1" presStyleCnt="9"/>
      <dgm:spPr/>
    </dgm:pt>
    <dgm:pt modelId="{C9936521-D115-004B-BADD-38FDB67F563A}" type="pres">
      <dgm:prSet presAssocID="{6CD846C8-7F22-FA41-A57F-220D54E11E12}" presName="shape" presStyleLbl="node1" presStyleIdx="2" presStyleCnt="9" custScaleX="158083" custScaleY="117811" custLinFactX="-82517" custLinFactNeighborX="-100000" custLinFactNeighborY="-37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0E99B-887C-5742-AC44-816980B3D045}" type="pres">
      <dgm:prSet presAssocID="{B4E2FAB3-E7A8-1D4F-A65E-941E18C5A354}" presName="sibTrans" presStyleLbl="sibTrans2D1" presStyleIdx="2" presStyleCnt="8"/>
      <dgm:spPr/>
      <dgm:t>
        <a:bodyPr/>
        <a:lstStyle/>
        <a:p>
          <a:endParaRPr lang="en-US"/>
        </a:p>
      </dgm:t>
    </dgm:pt>
    <dgm:pt modelId="{3D0749E7-DD5C-854E-815A-E674D8683264}" type="pres">
      <dgm:prSet presAssocID="{8A366B67-58B5-E64F-A628-4B1AEE849331}" presName="middleNode" presStyleCnt="0"/>
      <dgm:spPr/>
    </dgm:pt>
    <dgm:pt modelId="{8536B6FC-1AF3-8E42-B1F0-E98E90188D09}" type="pres">
      <dgm:prSet presAssocID="{8A366B67-58B5-E64F-A628-4B1AEE849331}" presName="padding" presStyleLbl="node1" presStyleIdx="2" presStyleCnt="9"/>
      <dgm:spPr/>
    </dgm:pt>
    <dgm:pt modelId="{9E399DDB-8090-F043-9AB5-58B0D3B5A2BD}" type="pres">
      <dgm:prSet presAssocID="{8A366B67-58B5-E64F-A628-4B1AEE849331}" presName="shape" presStyleLbl="node1" presStyleIdx="3" presStyleCnt="9" custScaleX="159496" custScaleY="119923" custLinFactY="100000" custLinFactNeighborX="69896" custLinFactNeighborY="111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8DB2C3-5DEB-3249-BEAA-D962539E4071}" type="pres">
      <dgm:prSet presAssocID="{B38A5BE7-7E5B-574E-B5C6-42024A663E60}" presName="sibTrans" presStyleLbl="sibTrans2D1" presStyleIdx="3" presStyleCnt="8"/>
      <dgm:spPr/>
      <dgm:t>
        <a:bodyPr/>
        <a:lstStyle/>
        <a:p>
          <a:endParaRPr lang="en-US"/>
        </a:p>
      </dgm:t>
    </dgm:pt>
    <dgm:pt modelId="{A5EA5577-6560-6A40-B6D6-FC2D551F5D3F}" type="pres">
      <dgm:prSet presAssocID="{26C87B2A-B2D5-884A-BC51-12C126A3F400}" presName="middleNode" presStyleCnt="0"/>
      <dgm:spPr/>
    </dgm:pt>
    <dgm:pt modelId="{397C4E0B-7337-6241-81D7-B908DE2417C9}" type="pres">
      <dgm:prSet presAssocID="{26C87B2A-B2D5-884A-BC51-12C126A3F400}" presName="padding" presStyleLbl="node1" presStyleIdx="3" presStyleCnt="9"/>
      <dgm:spPr/>
    </dgm:pt>
    <dgm:pt modelId="{47302CC5-B87B-C449-9DB1-99729F5F1284}" type="pres">
      <dgm:prSet presAssocID="{26C87B2A-B2D5-884A-BC51-12C126A3F400}" presName="shape" presStyleLbl="node1" presStyleIdx="4" presStyleCnt="9" custScaleX="153608" custLinFactNeighborX="6438" custLinFactNeighborY="267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B6218-B875-D643-B907-4604109C6825}" type="pres">
      <dgm:prSet presAssocID="{A90807F6-6B2F-654B-A9E8-B14F4F3E4C3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A5284C9D-142A-9746-A33A-576E0D73B0F4}" type="pres">
      <dgm:prSet presAssocID="{CE93489A-EFD5-AF47-9E88-1C992F58BB55}" presName="middleNode" presStyleCnt="0"/>
      <dgm:spPr/>
    </dgm:pt>
    <dgm:pt modelId="{A943BA16-E693-5046-99BD-4C8A05C2BFC2}" type="pres">
      <dgm:prSet presAssocID="{CE93489A-EFD5-AF47-9E88-1C992F58BB55}" presName="padding" presStyleLbl="node1" presStyleIdx="4" presStyleCnt="9"/>
      <dgm:spPr/>
    </dgm:pt>
    <dgm:pt modelId="{BF56C3AE-71B5-8F46-9590-D32EA738E560}" type="pres">
      <dgm:prSet presAssocID="{CE93489A-EFD5-AF47-9E88-1C992F58BB55}" presName="shape" presStyleLbl="node1" presStyleIdx="5" presStyleCnt="9" custScaleX="173250" custLinFactX="8083" custLinFactNeighborX="100000" custLinFactNeighborY="-159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C2154-3131-7F49-8A9A-5E14EE4E4D60}" type="pres">
      <dgm:prSet presAssocID="{B42FC7CC-AEA7-094C-9728-8315D9A40E24}" presName="sibTrans" presStyleLbl="sibTrans2D1" presStyleIdx="5" presStyleCnt="8"/>
      <dgm:spPr/>
      <dgm:t>
        <a:bodyPr/>
        <a:lstStyle/>
        <a:p>
          <a:endParaRPr lang="en-US"/>
        </a:p>
      </dgm:t>
    </dgm:pt>
    <dgm:pt modelId="{9832EB29-AA18-4340-A473-FBFB36DDF268}" type="pres">
      <dgm:prSet presAssocID="{BAADF97F-D486-234B-B4D0-9BAC0D31D13A}" presName="middleNode" presStyleCnt="0"/>
      <dgm:spPr/>
    </dgm:pt>
    <dgm:pt modelId="{0AB30110-CF66-1641-86FE-225862F5F92F}" type="pres">
      <dgm:prSet presAssocID="{BAADF97F-D486-234B-B4D0-9BAC0D31D13A}" presName="padding" presStyleLbl="node1" presStyleIdx="5" presStyleCnt="9"/>
      <dgm:spPr/>
    </dgm:pt>
    <dgm:pt modelId="{B95B943F-69A7-7A41-84FE-5187D392747B}" type="pres">
      <dgm:prSet presAssocID="{BAADF97F-D486-234B-B4D0-9BAC0D31D13A}" presName="shape" presStyleLbl="node1" presStyleIdx="6" presStyleCnt="9" custScaleX="143884" custLinFactY="-10341" custLinFactNeighborX="662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AA1E78-6A39-D143-99A6-9DEFEA52966F}" type="pres">
      <dgm:prSet presAssocID="{0C90CB26-822F-A84E-AAA6-43A45480513F}" presName="sibTrans" presStyleLbl="sibTrans2D1" presStyleIdx="6" presStyleCnt="8"/>
      <dgm:spPr/>
      <dgm:t>
        <a:bodyPr/>
        <a:lstStyle/>
        <a:p>
          <a:endParaRPr lang="en-US"/>
        </a:p>
      </dgm:t>
    </dgm:pt>
    <dgm:pt modelId="{940E1CCB-7F8A-E74E-A945-D7AF05091A58}" type="pres">
      <dgm:prSet presAssocID="{5F443318-3444-1249-AAA1-29248632AED8}" presName="middleNode" presStyleCnt="0"/>
      <dgm:spPr/>
    </dgm:pt>
    <dgm:pt modelId="{01ADC919-BC20-1C4F-A8D4-0EE2EE28009C}" type="pres">
      <dgm:prSet presAssocID="{5F443318-3444-1249-AAA1-29248632AED8}" presName="padding" presStyleLbl="node1" presStyleIdx="6" presStyleCnt="9"/>
      <dgm:spPr/>
    </dgm:pt>
    <dgm:pt modelId="{9B45BF8F-8C5E-2A4A-BE02-3ECBC32F8253}" type="pres">
      <dgm:prSet presAssocID="{5F443318-3444-1249-AAA1-29248632AED8}" presName="shape" presStyleLbl="node1" presStyleIdx="7" presStyleCnt="9" custScaleX="173042" custScaleY="146814" custLinFactX="100000" custLinFactNeighborX="120175" custLinFactNeighborY="43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60CEC-E4F7-904B-8493-6C26421FE385}" type="pres">
      <dgm:prSet presAssocID="{EEBAC012-4435-8346-9912-4689080400E6}" presName="sibTrans" presStyleLbl="sibTrans2D1" presStyleIdx="7" presStyleCnt="8" custLinFactX="59087" custLinFactNeighborX="100000" custLinFactNeighborY="43994"/>
      <dgm:spPr/>
      <dgm:t>
        <a:bodyPr/>
        <a:lstStyle/>
        <a:p>
          <a:endParaRPr lang="en-US"/>
        </a:p>
      </dgm:t>
    </dgm:pt>
    <dgm:pt modelId="{0EE9708B-2332-544E-B51F-75915D308FB7}" type="pres">
      <dgm:prSet presAssocID="{81F81D13-0D3E-AF49-876B-ABC5BDC0A7B5}" presName="lastNode" presStyleLbl="node1" presStyleIdx="8" presStyleCnt="9" custLinFactY="83113" custLinFactNeighborX="185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C5A5C8-89FE-7849-9FB5-CB05FCA96B53}" type="presOf" srcId="{B38A5BE7-7E5B-574E-B5C6-42024A663E60}" destId="{DC8DB2C3-5DEB-3249-BEAA-D962539E4071}" srcOrd="0" destOrd="0" presId="urn:microsoft.com/office/officeart/2005/8/layout/bProcess2"/>
    <dgm:cxn modelId="{EC0D7395-D072-1D4C-A5DD-CD3B02BA9413}" type="presOf" srcId="{EEBAC012-4435-8346-9912-4689080400E6}" destId="{85B60CEC-E4F7-904B-8493-6C26421FE385}" srcOrd="0" destOrd="0" presId="urn:microsoft.com/office/officeart/2005/8/layout/bProcess2"/>
    <dgm:cxn modelId="{995A78AE-C87B-2E4E-8EE0-6DBE35175033}" type="presOf" srcId="{CE93489A-EFD5-AF47-9E88-1C992F58BB55}" destId="{BF56C3AE-71B5-8F46-9590-D32EA738E560}" srcOrd="0" destOrd="0" presId="urn:microsoft.com/office/officeart/2005/8/layout/bProcess2"/>
    <dgm:cxn modelId="{35DFD7E4-65A8-4542-A425-73259548449A}" type="presOf" srcId="{B4E2FAB3-E7A8-1D4F-A65E-941E18C5A354}" destId="{9780E99B-887C-5742-AC44-816980B3D045}" srcOrd="0" destOrd="0" presId="urn:microsoft.com/office/officeart/2005/8/layout/bProcess2"/>
    <dgm:cxn modelId="{556EE61A-EAA1-5B4F-96AE-CB5B2F4A00BA}" srcId="{756A7BC1-BA07-484D-91CA-058AAA7BC190}" destId="{BAADF97F-D486-234B-B4D0-9BAC0D31D13A}" srcOrd="6" destOrd="0" parTransId="{D7C023BA-D5E4-5C4D-AE8A-19BE242814D2}" sibTransId="{0C90CB26-822F-A84E-AAA6-43A45480513F}"/>
    <dgm:cxn modelId="{024995FC-65E7-484C-9D5D-A04EFA1C202C}" srcId="{756A7BC1-BA07-484D-91CA-058AAA7BC190}" destId="{26C87B2A-B2D5-884A-BC51-12C126A3F400}" srcOrd="4" destOrd="0" parTransId="{0C86A5B2-8329-4748-9A93-6C660005CB9F}" sibTransId="{A90807F6-6B2F-654B-A9E8-B14F4F3E4C34}"/>
    <dgm:cxn modelId="{7FC035D2-CA84-ED4F-BB31-426DC4C9F51D}" type="presOf" srcId="{756A7BC1-BA07-484D-91CA-058AAA7BC190}" destId="{325F4DE8-B4B5-014F-91BA-F42DC6B49201}" srcOrd="0" destOrd="0" presId="urn:microsoft.com/office/officeart/2005/8/layout/bProcess2"/>
    <dgm:cxn modelId="{301BF2FD-92C8-E94B-A938-219BB8EFA864}" type="presOf" srcId="{B42FC7CC-AEA7-094C-9728-8315D9A40E24}" destId="{BEBC2154-3131-7F49-8A9A-5E14EE4E4D60}" srcOrd="0" destOrd="0" presId="urn:microsoft.com/office/officeart/2005/8/layout/bProcess2"/>
    <dgm:cxn modelId="{50B0E3D2-62E7-FF44-BEE4-8AAB971B81AC}" type="presOf" srcId="{0C90CB26-822F-A84E-AAA6-43A45480513F}" destId="{8FAA1E78-6A39-D143-99A6-9DEFEA52966F}" srcOrd="0" destOrd="0" presId="urn:microsoft.com/office/officeart/2005/8/layout/bProcess2"/>
    <dgm:cxn modelId="{80C0E93D-7A0C-A343-98EB-FFA6D3C2E565}" srcId="{756A7BC1-BA07-484D-91CA-058AAA7BC190}" destId="{81F81D13-0D3E-AF49-876B-ABC5BDC0A7B5}" srcOrd="8" destOrd="0" parTransId="{15AB7AE2-1B16-924A-A273-B670D802FB08}" sibTransId="{681D45A7-F8F4-BC44-AE6D-04B3929D325C}"/>
    <dgm:cxn modelId="{7FAC387B-76BA-6C41-B73E-8EB14ED16418}" type="presOf" srcId="{81F81D13-0D3E-AF49-876B-ABC5BDC0A7B5}" destId="{0EE9708B-2332-544E-B51F-75915D308FB7}" srcOrd="0" destOrd="0" presId="urn:microsoft.com/office/officeart/2005/8/layout/bProcess2"/>
    <dgm:cxn modelId="{60C2F019-02F1-EE4F-A589-C852B8C54E6A}" type="presOf" srcId="{A90807F6-6B2F-654B-A9E8-B14F4F3E4C34}" destId="{CACB6218-B875-D643-B907-4604109C6825}" srcOrd="0" destOrd="0" presId="urn:microsoft.com/office/officeart/2005/8/layout/bProcess2"/>
    <dgm:cxn modelId="{F9A2ADDC-48E8-2747-A930-755489427D6A}" type="presOf" srcId="{2DF6EB74-3494-6146-8749-69CC68E74F61}" destId="{AE1532E1-BCA0-984C-B460-361B72CA0A40}" srcOrd="0" destOrd="0" presId="urn:microsoft.com/office/officeart/2005/8/layout/bProcess2"/>
    <dgm:cxn modelId="{86B461C1-3ABF-1C4E-A7AD-B1C063BD7F57}" type="presOf" srcId="{ACFBB1BC-A195-204A-B107-50558D70DD0F}" destId="{CB9F5DA3-7513-C247-BABC-F4B7D472BA5A}" srcOrd="0" destOrd="0" presId="urn:microsoft.com/office/officeart/2005/8/layout/bProcess2"/>
    <dgm:cxn modelId="{3CCCCDD4-5B12-4C44-AA4B-65D509722997}" srcId="{756A7BC1-BA07-484D-91CA-058AAA7BC190}" destId="{77E0D832-E8D1-F747-8050-286F7FF6EA72}" srcOrd="0" destOrd="0" parTransId="{1E605E93-6CC9-8040-B628-7B2AD546E6F9}" sibTransId="{ACFBB1BC-A195-204A-B107-50558D70DD0F}"/>
    <dgm:cxn modelId="{5908F8FB-3676-D842-9697-0C5F398CEED6}" srcId="{756A7BC1-BA07-484D-91CA-058AAA7BC190}" destId="{6CD846C8-7F22-FA41-A57F-220D54E11E12}" srcOrd="2" destOrd="0" parTransId="{C3924DC2-44D0-B84A-98A9-F6CD2E149ADD}" sibTransId="{B4E2FAB3-E7A8-1D4F-A65E-941E18C5A354}"/>
    <dgm:cxn modelId="{3DB116B9-5174-4144-81F4-E50C538D2B40}" srcId="{756A7BC1-BA07-484D-91CA-058AAA7BC190}" destId="{685061A2-33E2-6C46-BA29-87471877476B}" srcOrd="1" destOrd="0" parTransId="{E89632AF-BDB2-8E43-82E4-AA15ADA916F8}" sibTransId="{2DF6EB74-3494-6146-8749-69CC68E74F61}"/>
    <dgm:cxn modelId="{28DE4C50-B567-9C48-8138-0BE2343BA153}" type="presOf" srcId="{6CD846C8-7F22-FA41-A57F-220D54E11E12}" destId="{C9936521-D115-004B-BADD-38FDB67F563A}" srcOrd="0" destOrd="0" presId="urn:microsoft.com/office/officeart/2005/8/layout/bProcess2"/>
    <dgm:cxn modelId="{D2B287EF-2649-DA47-B9CC-F6184B1CD0C6}" srcId="{756A7BC1-BA07-484D-91CA-058AAA7BC190}" destId="{CE93489A-EFD5-AF47-9E88-1C992F58BB55}" srcOrd="5" destOrd="0" parTransId="{A5865E43-2F3C-A04C-BDA3-B85817DEDC53}" sibTransId="{B42FC7CC-AEA7-094C-9728-8315D9A40E24}"/>
    <dgm:cxn modelId="{A1D09E3A-7C98-1141-8FDD-B7922F4B8B88}" type="presOf" srcId="{BAADF97F-D486-234B-B4D0-9BAC0D31D13A}" destId="{B95B943F-69A7-7A41-84FE-5187D392747B}" srcOrd="0" destOrd="0" presId="urn:microsoft.com/office/officeart/2005/8/layout/bProcess2"/>
    <dgm:cxn modelId="{942CB47C-8DEF-0F4E-A95D-B32D28E4FF10}" srcId="{756A7BC1-BA07-484D-91CA-058AAA7BC190}" destId="{8A366B67-58B5-E64F-A628-4B1AEE849331}" srcOrd="3" destOrd="0" parTransId="{E8C86F73-9E05-164A-B15F-C815E48D01DA}" sibTransId="{B38A5BE7-7E5B-574E-B5C6-42024A663E60}"/>
    <dgm:cxn modelId="{CEEEE8E1-B7B0-AE44-A252-5F74B7DD3B7B}" type="presOf" srcId="{8A366B67-58B5-E64F-A628-4B1AEE849331}" destId="{9E399DDB-8090-F043-9AB5-58B0D3B5A2BD}" srcOrd="0" destOrd="0" presId="urn:microsoft.com/office/officeart/2005/8/layout/bProcess2"/>
    <dgm:cxn modelId="{2A2749C2-DE9E-8A41-A7E9-05B178FADA43}" type="presOf" srcId="{685061A2-33E2-6C46-BA29-87471877476B}" destId="{A33A50DA-0A58-C044-A713-15C6E78D7B89}" srcOrd="0" destOrd="0" presId="urn:microsoft.com/office/officeart/2005/8/layout/bProcess2"/>
    <dgm:cxn modelId="{86BD4A55-45F8-6E4F-A4C5-BBA0D406EFD8}" type="presOf" srcId="{5F443318-3444-1249-AAA1-29248632AED8}" destId="{9B45BF8F-8C5E-2A4A-BE02-3ECBC32F8253}" srcOrd="0" destOrd="0" presId="urn:microsoft.com/office/officeart/2005/8/layout/bProcess2"/>
    <dgm:cxn modelId="{D889BA22-A1F2-5240-808E-7A57E81AB755}" type="presOf" srcId="{26C87B2A-B2D5-884A-BC51-12C126A3F400}" destId="{47302CC5-B87B-C449-9DB1-99729F5F1284}" srcOrd="0" destOrd="0" presId="urn:microsoft.com/office/officeart/2005/8/layout/bProcess2"/>
    <dgm:cxn modelId="{498B8E2D-0EB6-F944-827D-2F7AC62FCB4E}" type="presOf" srcId="{77E0D832-E8D1-F747-8050-286F7FF6EA72}" destId="{918E33CD-8B04-D644-8811-A4A2698663B0}" srcOrd="0" destOrd="0" presId="urn:microsoft.com/office/officeart/2005/8/layout/bProcess2"/>
    <dgm:cxn modelId="{3C8CAA9B-2745-FC4E-B6D8-9FDAB2311824}" srcId="{756A7BC1-BA07-484D-91CA-058AAA7BC190}" destId="{5F443318-3444-1249-AAA1-29248632AED8}" srcOrd="7" destOrd="0" parTransId="{B48EA4F6-70D5-F142-8143-5EFB0E51C934}" sibTransId="{EEBAC012-4435-8346-9912-4689080400E6}"/>
    <dgm:cxn modelId="{AF9742A0-5571-A84F-B53E-05FC2F4E0A20}" type="presParOf" srcId="{325F4DE8-B4B5-014F-91BA-F42DC6B49201}" destId="{918E33CD-8B04-D644-8811-A4A2698663B0}" srcOrd="0" destOrd="0" presId="urn:microsoft.com/office/officeart/2005/8/layout/bProcess2"/>
    <dgm:cxn modelId="{10D79C88-E512-9141-95DB-ACD322E91E23}" type="presParOf" srcId="{325F4DE8-B4B5-014F-91BA-F42DC6B49201}" destId="{CB9F5DA3-7513-C247-BABC-F4B7D472BA5A}" srcOrd="1" destOrd="0" presId="urn:microsoft.com/office/officeart/2005/8/layout/bProcess2"/>
    <dgm:cxn modelId="{0ED236D8-5C0C-9E4D-8545-441705013AD3}" type="presParOf" srcId="{325F4DE8-B4B5-014F-91BA-F42DC6B49201}" destId="{DDAC123A-8CB5-D64D-A601-76EA08F12FB8}" srcOrd="2" destOrd="0" presId="urn:microsoft.com/office/officeart/2005/8/layout/bProcess2"/>
    <dgm:cxn modelId="{63691799-B6B0-4D4B-B84B-233298AC988B}" type="presParOf" srcId="{DDAC123A-8CB5-D64D-A601-76EA08F12FB8}" destId="{33226EC4-EF7B-8A48-AD3F-0AFFE1091D16}" srcOrd="0" destOrd="0" presId="urn:microsoft.com/office/officeart/2005/8/layout/bProcess2"/>
    <dgm:cxn modelId="{3D094049-8936-5C43-A9BC-615C8CFDA319}" type="presParOf" srcId="{DDAC123A-8CB5-D64D-A601-76EA08F12FB8}" destId="{A33A50DA-0A58-C044-A713-15C6E78D7B89}" srcOrd="1" destOrd="0" presId="urn:microsoft.com/office/officeart/2005/8/layout/bProcess2"/>
    <dgm:cxn modelId="{7A7EA3D4-6865-1841-BC04-B7DD888C2C02}" type="presParOf" srcId="{325F4DE8-B4B5-014F-91BA-F42DC6B49201}" destId="{AE1532E1-BCA0-984C-B460-361B72CA0A40}" srcOrd="3" destOrd="0" presId="urn:microsoft.com/office/officeart/2005/8/layout/bProcess2"/>
    <dgm:cxn modelId="{4E58C172-DF02-D541-9B17-1BB816BB90AB}" type="presParOf" srcId="{325F4DE8-B4B5-014F-91BA-F42DC6B49201}" destId="{C637DB64-02DE-0D49-A454-41CD397F45BA}" srcOrd="4" destOrd="0" presId="urn:microsoft.com/office/officeart/2005/8/layout/bProcess2"/>
    <dgm:cxn modelId="{F9CDB183-508C-564F-9059-6408E14E41C4}" type="presParOf" srcId="{C637DB64-02DE-0D49-A454-41CD397F45BA}" destId="{51597E5D-A063-394B-A7DC-F9E866618FA1}" srcOrd="0" destOrd="0" presId="urn:microsoft.com/office/officeart/2005/8/layout/bProcess2"/>
    <dgm:cxn modelId="{B7BF6837-F66C-2742-85DB-D0B2F4770310}" type="presParOf" srcId="{C637DB64-02DE-0D49-A454-41CD397F45BA}" destId="{C9936521-D115-004B-BADD-38FDB67F563A}" srcOrd="1" destOrd="0" presId="urn:microsoft.com/office/officeart/2005/8/layout/bProcess2"/>
    <dgm:cxn modelId="{2655F15C-50BF-B542-9A57-D42D97CAC6E4}" type="presParOf" srcId="{325F4DE8-B4B5-014F-91BA-F42DC6B49201}" destId="{9780E99B-887C-5742-AC44-816980B3D045}" srcOrd="5" destOrd="0" presId="urn:microsoft.com/office/officeart/2005/8/layout/bProcess2"/>
    <dgm:cxn modelId="{46045C7C-2E11-DA40-A02B-5C7C5AB6A680}" type="presParOf" srcId="{325F4DE8-B4B5-014F-91BA-F42DC6B49201}" destId="{3D0749E7-DD5C-854E-815A-E674D8683264}" srcOrd="6" destOrd="0" presId="urn:microsoft.com/office/officeart/2005/8/layout/bProcess2"/>
    <dgm:cxn modelId="{E476D6CD-7083-4F48-95CF-83E4A6E09B2C}" type="presParOf" srcId="{3D0749E7-DD5C-854E-815A-E674D8683264}" destId="{8536B6FC-1AF3-8E42-B1F0-E98E90188D09}" srcOrd="0" destOrd="0" presId="urn:microsoft.com/office/officeart/2005/8/layout/bProcess2"/>
    <dgm:cxn modelId="{7FB4914F-38EB-CB4E-A7AE-CC79B947E6C1}" type="presParOf" srcId="{3D0749E7-DD5C-854E-815A-E674D8683264}" destId="{9E399DDB-8090-F043-9AB5-58B0D3B5A2BD}" srcOrd="1" destOrd="0" presId="urn:microsoft.com/office/officeart/2005/8/layout/bProcess2"/>
    <dgm:cxn modelId="{6CCAD1D4-2357-F442-908F-A3BDB13CA95A}" type="presParOf" srcId="{325F4DE8-B4B5-014F-91BA-F42DC6B49201}" destId="{DC8DB2C3-5DEB-3249-BEAA-D962539E4071}" srcOrd="7" destOrd="0" presId="urn:microsoft.com/office/officeart/2005/8/layout/bProcess2"/>
    <dgm:cxn modelId="{7F56E761-A0BD-5F46-88D3-7096698BA67A}" type="presParOf" srcId="{325F4DE8-B4B5-014F-91BA-F42DC6B49201}" destId="{A5EA5577-6560-6A40-B6D6-FC2D551F5D3F}" srcOrd="8" destOrd="0" presId="urn:microsoft.com/office/officeart/2005/8/layout/bProcess2"/>
    <dgm:cxn modelId="{B4855BD8-3EC5-1A49-9CDD-4F3AFD293294}" type="presParOf" srcId="{A5EA5577-6560-6A40-B6D6-FC2D551F5D3F}" destId="{397C4E0B-7337-6241-81D7-B908DE2417C9}" srcOrd="0" destOrd="0" presId="urn:microsoft.com/office/officeart/2005/8/layout/bProcess2"/>
    <dgm:cxn modelId="{2268F376-65CC-CF4B-8A79-0A4636666AA2}" type="presParOf" srcId="{A5EA5577-6560-6A40-B6D6-FC2D551F5D3F}" destId="{47302CC5-B87B-C449-9DB1-99729F5F1284}" srcOrd="1" destOrd="0" presId="urn:microsoft.com/office/officeart/2005/8/layout/bProcess2"/>
    <dgm:cxn modelId="{E57BB018-4D50-BB47-92C3-4DFE2988B42A}" type="presParOf" srcId="{325F4DE8-B4B5-014F-91BA-F42DC6B49201}" destId="{CACB6218-B875-D643-B907-4604109C6825}" srcOrd="9" destOrd="0" presId="urn:microsoft.com/office/officeart/2005/8/layout/bProcess2"/>
    <dgm:cxn modelId="{6C9E82B0-BEDF-DF4E-84FA-71D7786496EE}" type="presParOf" srcId="{325F4DE8-B4B5-014F-91BA-F42DC6B49201}" destId="{A5284C9D-142A-9746-A33A-576E0D73B0F4}" srcOrd="10" destOrd="0" presId="urn:microsoft.com/office/officeart/2005/8/layout/bProcess2"/>
    <dgm:cxn modelId="{2494BFFE-30B7-DA45-8F88-E0A930E11C86}" type="presParOf" srcId="{A5284C9D-142A-9746-A33A-576E0D73B0F4}" destId="{A943BA16-E693-5046-99BD-4C8A05C2BFC2}" srcOrd="0" destOrd="0" presId="urn:microsoft.com/office/officeart/2005/8/layout/bProcess2"/>
    <dgm:cxn modelId="{0BC14870-F183-E347-B29F-AEB07556778D}" type="presParOf" srcId="{A5284C9D-142A-9746-A33A-576E0D73B0F4}" destId="{BF56C3AE-71B5-8F46-9590-D32EA738E560}" srcOrd="1" destOrd="0" presId="urn:microsoft.com/office/officeart/2005/8/layout/bProcess2"/>
    <dgm:cxn modelId="{A5BA81C1-AD79-B446-AB6B-CCF9D3BEC2E7}" type="presParOf" srcId="{325F4DE8-B4B5-014F-91BA-F42DC6B49201}" destId="{BEBC2154-3131-7F49-8A9A-5E14EE4E4D60}" srcOrd="11" destOrd="0" presId="urn:microsoft.com/office/officeart/2005/8/layout/bProcess2"/>
    <dgm:cxn modelId="{220D8A48-B1A5-794F-85F7-1F707C5B553B}" type="presParOf" srcId="{325F4DE8-B4B5-014F-91BA-F42DC6B49201}" destId="{9832EB29-AA18-4340-A473-FBFB36DDF268}" srcOrd="12" destOrd="0" presId="urn:microsoft.com/office/officeart/2005/8/layout/bProcess2"/>
    <dgm:cxn modelId="{1BFEAAE2-F251-6745-8B69-59AC08857C9C}" type="presParOf" srcId="{9832EB29-AA18-4340-A473-FBFB36DDF268}" destId="{0AB30110-CF66-1641-86FE-225862F5F92F}" srcOrd="0" destOrd="0" presId="urn:microsoft.com/office/officeart/2005/8/layout/bProcess2"/>
    <dgm:cxn modelId="{E5F0090C-10BF-374E-B8B3-6436E3918027}" type="presParOf" srcId="{9832EB29-AA18-4340-A473-FBFB36DDF268}" destId="{B95B943F-69A7-7A41-84FE-5187D392747B}" srcOrd="1" destOrd="0" presId="urn:microsoft.com/office/officeart/2005/8/layout/bProcess2"/>
    <dgm:cxn modelId="{32C1637A-604E-C240-B79A-C20CE9177A67}" type="presParOf" srcId="{325F4DE8-B4B5-014F-91BA-F42DC6B49201}" destId="{8FAA1E78-6A39-D143-99A6-9DEFEA52966F}" srcOrd="13" destOrd="0" presId="urn:microsoft.com/office/officeart/2005/8/layout/bProcess2"/>
    <dgm:cxn modelId="{B238200B-5705-9A4D-9E4B-2A0A9E76BCAF}" type="presParOf" srcId="{325F4DE8-B4B5-014F-91BA-F42DC6B49201}" destId="{940E1CCB-7F8A-E74E-A945-D7AF05091A58}" srcOrd="14" destOrd="0" presId="urn:microsoft.com/office/officeart/2005/8/layout/bProcess2"/>
    <dgm:cxn modelId="{DF1A3F65-7401-8447-9F9A-1293581ABEB7}" type="presParOf" srcId="{940E1CCB-7F8A-E74E-A945-D7AF05091A58}" destId="{01ADC919-BC20-1C4F-A8D4-0EE2EE28009C}" srcOrd="0" destOrd="0" presId="urn:microsoft.com/office/officeart/2005/8/layout/bProcess2"/>
    <dgm:cxn modelId="{670F299B-A1C6-D447-87A3-EA5C2EB70598}" type="presParOf" srcId="{940E1CCB-7F8A-E74E-A945-D7AF05091A58}" destId="{9B45BF8F-8C5E-2A4A-BE02-3ECBC32F8253}" srcOrd="1" destOrd="0" presId="urn:microsoft.com/office/officeart/2005/8/layout/bProcess2"/>
    <dgm:cxn modelId="{5979C941-3B67-8441-A3FF-DDEF9B0D9736}" type="presParOf" srcId="{325F4DE8-B4B5-014F-91BA-F42DC6B49201}" destId="{85B60CEC-E4F7-904B-8493-6C26421FE385}" srcOrd="15" destOrd="0" presId="urn:microsoft.com/office/officeart/2005/8/layout/bProcess2"/>
    <dgm:cxn modelId="{67139278-18C0-3A42-98F8-A0F38EF4AE95}" type="presParOf" srcId="{325F4DE8-B4B5-014F-91BA-F42DC6B49201}" destId="{0EE9708B-2332-544E-B51F-75915D308FB7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107BC9-A218-4655-84D7-6EF9839FB482}" type="doc">
      <dgm:prSet loTypeId="urn:microsoft.com/office/officeart/2005/8/layout/target1" loCatId="process" qsTypeId="urn:microsoft.com/office/officeart/2005/8/quickstyle/simple2" qsCatId="simple" csTypeId="urn:microsoft.com/office/officeart/2005/8/colors/accent1_2" csCatId="accent1" phldr="1"/>
      <dgm:spPr/>
    </dgm:pt>
    <dgm:pt modelId="{405C12D8-28C0-406E-818F-E485197770D6}">
      <dgm:prSet phldrT="[Text]" custT="1"/>
      <dgm:spPr/>
      <dgm:t>
        <a:bodyPr/>
        <a:lstStyle/>
        <a:p>
          <a:r>
            <a:rPr lang="en-US" sz="2800" i="1" dirty="0" smtClean="0"/>
            <a:t>Program-level SLOs</a:t>
          </a:r>
          <a:endParaRPr lang="en-US" sz="2800" i="1" dirty="0"/>
        </a:p>
      </dgm:t>
    </dgm:pt>
    <dgm:pt modelId="{4B50C838-CEC9-4664-8378-3A8FF5585A5E}" type="parTrans" cxnId="{0A8A3A48-5B1B-4D5B-A08D-CB9F7D8BB1DB}">
      <dgm:prSet/>
      <dgm:spPr/>
      <dgm:t>
        <a:bodyPr/>
        <a:lstStyle/>
        <a:p>
          <a:endParaRPr lang="en-US"/>
        </a:p>
      </dgm:t>
    </dgm:pt>
    <dgm:pt modelId="{700F4644-B972-44F0-9F00-0DBD4FA95908}" type="sibTrans" cxnId="{0A8A3A48-5B1B-4D5B-A08D-CB9F7D8BB1DB}">
      <dgm:prSet/>
      <dgm:spPr/>
      <dgm:t>
        <a:bodyPr/>
        <a:lstStyle/>
        <a:p>
          <a:endParaRPr lang="en-US"/>
        </a:p>
      </dgm:t>
    </dgm:pt>
    <dgm:pt modelId="{09EF8A6C-59D8-4740-9DED-8A8E9987EA31}">
      <dgm:prSet phldrT="[Text]" custT="1"/>
      <dgm:spPr/>
      <dgm:t>
        <a:bodyPr/>
        <a:lstStyle/>
        <a:p>
          <a:r>
            <a:rPr lang="en-US" sz="2800" i="1" dirty="0" smtClean="0"/>
            <a:t>General Education Outcomes (GEOs)</a:t>
          </a:r>
        </a:p>
      </dgm:t>
    </dgm:pt>
    <dgm:pt modelId="{1830523F-1E61-4DD0-BAE2-5EBB26F9262A}" type="parTrans" cxnId="{09F6454B-F841-41E1-8514-CF20B965940B}">
      <dgm:prSet/>
      <dgm:spPr/>
      <dgm:t>
        <a:bodyPr/>
        <a:lstStyle/>
        <a:p>
          <a:endParaRPr lang="en-US"/>
        </a:p>
      </dgm:t>
    </dgm:pt>
    <dgm:pt modelId="{4D8645F4-26DA-43CE-94F7-9DD3DF048B0F}" type="sibTrans" cxnId="{09F6454B-F841-41E1-8514-CF20B965940B}">
      <dgm:prSet/>
      <dgm:spPr/>
      <dgm:t>
        <a:bodyPr/>
        <a:lstStyle/>
        <a:p>
          <a:endParaRPr lang="en-US"/>
        </a:p>
      </dgm:t>
    </dgm:pt>
    <dgm:pt modelId="{968195B1-4E9D-4142-B897-62377AC88A28}">
      <dgm:prSet phldrT="[Text]" custT="1"/>
      <dgm:spPr/>
      <dgm:t>
        <a:bodyPr/>
        <a:lstStyle/>
        <a:p>
          <a:r>
            <a:rPr lang="en-US" sz="2800" i="1" dirty="0" smtClean="0"/>
            <a:t>Course-level Student Learning Outcomes (SLOs)</a:t>
          </a:r>
          <a:endParaRPr lang="en-US" sz="2800" i="1" dirty="0"/>
        </a:p>
      </dgm:t>
    </dgm:pt>
    <dgm:pt modelId="{AA978DC0-E537-44E6-AF30-6DD16409A00F}" type="sibTrans" cxnId="{DD2300B2-99D8-406F-8F87-A2D1765DAF8A}">
      <dgm:prSet/>
      <dgm:spPr/>
      <dgm:t>
        <a:bodyPr/>
        <a:lstStyle/>
        <a:p>
          <a:endParaRPr lang="en-US"/>
        </a:p>
      </dgm:t>
    </dgm:pt>
    <dgm:pt modelId="{F9707B76-ED8A-4D66-AD83-B5754A0208A1}" type="parTrans" cxnId="{DD2300B2-99D8-406F-8F87-A2D1765DAF8A}">
      <dgm:prSet/>
      <dgm:spPr/>
      <dgm:t>
        <a:bodyPr/>
        <a:lstStyle/>
        <a:p>
          <a:endParaRPr lang="en-US"/>
        </a:p>
      </dgm:t>
    </dgm:pt>
    <dgm:pt modelId="{343212FA-9507-224F-9444-D74FE83BE3CA}">
      <dgm:prSet phldrT="[Text]" custT="1"/>
      <dgm:spPr/>
      <dgm:t>
        <a:bodyPr/>
        <a:lstStyle/>
        <a:p>
          <a:r>
            <a:rPr lang="en-US" sz="2800" i="1" dirty="0" smtClean="0"/>
            <a:t>Institutional Outcomes (Degrees &amp; Certificates, Transfers, etc.)</a:t>
          </a:r>
        </a:p>
      </dgm:t>
    </dgm:pt>
    <dgm:pt modelId="{2A530B04-5099-EE45-BF34-C4C832006C89}" type="parTrans" cxnId="{3D5733E6-8655-D04F-AE23-4C256389D5B2}">
      <dgm:prSet/>
      <dgm:spPr/>
      <dgm:t>
        <a:bodyPr/>
        <a:lstStyle/>
        <a:p>
          <a:endParaRPr lang="en-US"/>
        </a:p>
      </dgm:t>
    </dgm:pt>
    <dgm:pt modelId="{1D25A762-07ED-CF42-8DF5-49383F15C511}" type="sibTrans" cxnId="{3D5733E6-8655-D04F-AE23-4C256389D5B2}">
      <dgm:prSet/>
      <dgm:spPr/>
      <dgm:t>
        <a:bodyPr/>
        <a:lstStyle/>
        <a:p>
          <a:endParaRPr lang="en-US"/>
        </a:p>
      </dgm:t>
    </dgm:pt>
    <dgm:pt modelId="{EEC34ACA-BA36-2D4F-867D-60732772D2A1}" type="pres">
      <dgm:prSet presAssocID="{93107BC9-A218-4655-84D7-6EF9839FB482}" presName="composite" presStyleCnt="0">
        <dgm:presLayoutVars>
          <dgm:chMax val="5"/>
          <dgm:dir/>
          <dgm:resizeHandles val="exact"/>
        </dgm:presLayoutVars>
      </dgm:prSet>
      <dgm:spPr/>
    </dgm:pt>
    <dgm:pt modelId="{9ABDA727-39F0-9C4D-828D-A0EDD8111519}" type="pres">
      <dgm:prSet presAssocID="{968195B1-4E9D-4142-B897-62377AC88A28}" presName="circle1" presStyleLbl="lnNode1" presStyleIdx="0" presStyleCnt="4"/>
      <dgm:spPr/>
    </dgm:pt>
    <dgm:pt modelId="{63C4C407-146E-E049-88F0-80A15A4D6711}" type="pres">
      <dgm:prSet presAssocID="{968195B1-4E9D-4142-B897-62377AC88A28}" presName="text1" presStyleLbl="revTx" presStyleIdx="0" presStyleCnt="4" custScaleX="215314" custScaleY="50794" custLinFactNeighborX="49295" custLinFactNeighborY="11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D6123-ACD6-424A-943D-C75EAA8EB1FC}" type="pres">
      <dgm:prSet presAssocID="{968195B1-4E9D-4142-B897-62377AC88A28}" presName="line1" presStyleLbl="callout" presStyleIdx="0" presStyleCnt="8"/>
      <dgm:spPr/>
    </dgm:pt>
    <dgm:pt modelId="{64B959F5-78E0-D348-B0A5-728F66D2CDE4}" type="pres">
      <dgm:prSet presAssocID="{968195B1-4E9D-4142-B897-62377AC88A28}" presName="d1" presStyleLbl="callout" presStyleIdx="1" presStyleCnt="8"/>
      <dgm:spPr/>
    </dgm:pt>
    <dgm:pt modelId="{372916B5-2EF0-E54A-8F6E-DE553972DCC9}" type="pres">
      <dgm:prSet presAssocID="{405C12D8-28C0-406E-818F-E485197770D6}" presName="circle2" presStyleLbl="lnNode1" presStyleIdx="1" presStyleCnt="4"/>
      <dgm:spPr/>
    </dgm:pt>
    <dgm:pt modelId="{D94D87D6-A868-FF42-8E45-D67E6481848C}" type="pres">
      <dgm:prSet presAssocID="{405C12D8-28C0-406E-818F-E485197770D6}" presName="text2" presStyleLbl="revTx" presStyleIdx="1" presStyleCnt="4" custScaleX="168308" custScaleY="38651" custLinFactNeighborX="29476" custLinFactNeighborY="-2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A03A1-721D-EF4C-BE42-640F07F64CA7}" type="pres">
      <dgm:prSet presAssocID="{405C12D8-28C0-406E-818F-E485197770D6}" presName="line2" presStyleLbl="callout" presStyleIdx="2" presStyleCnt="8"/>
      <dgm:spPr/>
    </dgm:pt>
    <dgm:pt modelId="{7FDE52C7-5435-AF49-8497-CF98D122406F}" type="pres">
      <dgm:prSet presAssocID="{405C12D8-28C0-406E-818F-E485197770D6}" presName="d2" presStyleLbl="callout" presStyleIdx="3" presStyleCnt="8"/>
      <dgm:spPr/>
    </dgm:pt>
    <dgm:pt modelId="{C4D64424-3AA0-D54E-AD2B-0ADF44CB59C9}" type="pres">
      <dgm:prSet presAssocID="{09EF8A6C-59D8-4740-9DED-8A8E9987EA31}" presName="circle3" presStyleLbl="lnNode1" presStyleIdx="2" presStyleCnt="4"/>
      <dgm:spPr/>
    </dgm:pt>
    <dgm:pt modelId="{7D3AECF0-0BC8-6A41-B1E9-BEBC0FC81A3D}" type="pres">
      <dgm:prSet presAssocID="{09EF8A6C-59D8-4740-9DED-8A8E9987EA31}" presName="text3" presStyleLbl="revTx" presStyleIdx="2" presStyleCnt="4" custScaleX="180023" custLinFactNeighborX="42703" custLinFactNeighborY="5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0B65A2-1ADE-D147-9CF4-A10B6A2C53B7}" type="pres">
      <dgm:prSet presAssocID="{09EF8A6C-59D8-4740-9DED-8A8E9987EA31}" presName="line3" presStyleLbl="callout" presStyleIdx="4" presStyleCnt="8"/>
      <dgm:spPr/>
    </dgm:pt>
    <dgm:pt modelId="{B5079465-3BEA-7E4A-8EE3-807385284E85}" type="pres">
      <dgm:prSet presAssocID="{09EF8A6C-59D8-4740-9DED-8A8E9987EA31}" presName="d3" presStyleLbl="callout" presStyleIdx="5" presStyleCnt="8"/>
      <dgm:spPr/>
    </dgm:pt>
    <dgm:pt modelId="{898A43AB-5A34-BC42-9845-FE674DEAC980}" type="pres">
      <dgm:prSet presAssocID="{343212FA-9507-224F-9444-D74FE83BE3CA}" presName="circle4" presStyleLbl="lnNode1" presStyleIdx="3" presStyleCnt="4"/>
      <dgm:spPr/>
    </dgm:pt>
    <dgm:pt modelId="{2EE4C53A-21EC-644A-A462-66497D9E9277}" type="pres">
      <dgm:prSet presAssocID="{343212FA-9507-224F-9444-D74FE83BE3CA}" presName="text4" presStyleLbl="revTx" presStyleIdx="3" presStyleCnt="4" custScaleX="187392" custScaleY="146491" custLinFactNeighborX="50072" custLinFactNeighborY="439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0DABE-18A7-1142-899D-0C878DED7BEE}" type="pres">
      <dgm:prSet presAssocID="{343212FA-9507-224F-9444-D74FE83BE3CA}" presName="line4" presStyleLbl="callout" presStyleIdx="6" presStyleCnt="8"/>
      <dgm:spPr/>
    </dgm:pt>
    <dgm:pt modelId="{FF5A003B-6A87-DE4B-80A2-895553B2CDDC}" type="pres">
      <dgm:prSet presAssocID="{343212FA-9507-224F-9444-D74FE83BE3CA}" presName="d4" presStyleLbl="callout" presStyleIdx="7" presStyleCnt="8"/>
      <dgm:spPr/>
    </dgm:pt>
  </dgm:ptLst>
  <dgm:cxnLst>
    <dgm:cxn modelId="{02BF4CE0-4C84-874E-8FC2-383267F89FD8}" type="presOf" srcId="{968195B1-4E9D-4142-B897-62377AC88A28}" destId="{63C4C407-146E-E049-88F0-80A15A4D6711}" srcOrd="0" destOrd="0" presId="urn:microsoft.com/office/officeart/2005/8/layout/target1"/>
    <dgm:cxn modelId="{666304AD-7956-2342-B6F5-8D9F4D4D13AB}" type="presOf" srcId="{09EF8A6C-59D8-4740-9DED-8A8E9987EA31}" destId="{7D3AECF0-0BC8-6A41-B1E9-BEBC0FC81A3D}" srcOrd="0" destOrd="0" presId="urn:microsoft.com/office/officeart/2005/8/layout/target1"/>
    <dgm:cxn modelId="{DD2300B2-99D8-406F-8F87-A2D1765DAF8A}" srcId="{93107BC9-A218-4655-84D7-6EF9839FB482}" destId="{968195B1-4E9D-4142-B897-62377AC88A28}" srcOrd="0" destOrd="0" parTransId="{F9707B76-ED8A-4D66-AD83-B5754A0208A1}" sibTransId="{AA978DC0-E537-44E6-AF30-6DD16409A00F}"/>
    <dgm:cxn modelId="{68A083A9-B005-DE4E-BD25-D7B1809CE4D2}" type="presOf" srcId="{405C12D8-28C0-406E-818F-E485197770D6}" destId="{D94D87D6-A868-FF42-8E45-D67E6481848C}" srcOrd="0" destOrd="0" presId="urn:microsoft.com/office/officeart/2005/8/layout/target1"/>
    <dgm:cxn modelId="{CECCCD96-7BED-CE4E-9957-EDB5ED0F9258}" type="presOf" srcId="{93107BC9-A218-4655-84D7-6EF9839FB482}" destId="{EEC34ACA-BA36-2D4F-867D-60732772D2A1}" srcOrd="0" destOrd="0" presId="urn:microsoft.com/office/officeart/2005/8/layout/target1"/>
    <dgm:cxn modelId="{3D5733E6-8655-D04F-AE23-4C256389D5B2}" srcId="{93107BC9-A218-4655-84D7-6EF9839FB482}" destId="{343212FA-9507-224F-9444-D74FE83BE3CA}" srcOrd="3" destOrd="0" parTransId="{2A530B04-5099-EE45-BF34-C4C832006C89}" sibTransId="{1D25A762-07ED-CF42-8DF5-49383F15C511}"/>
    <dgm:cxn modelId="{09F6454B-F841-41E1-8514-CF20B965940B}" srcId="{93107BC9-A218-4655-84D7-6EF9839FB482}" destId="{09EF8A6C-59D8-4740-9DED-8A8E9987EA31}" srcOrd="2" destOrd="0" parTransId="{1830523F-1E61-4DD0-BAE2-5EBB26F9262A}" sibTransId="{4D8645F4-26DA-43CE-94F7-9DD3DF048B0F}"/>
    <dgm:cxn modelId="{94951F7C-0B1E-9A48-B9C5-4FDEA45CFB6F}" type="presOf" srcId="{343212FA-9507-224F-9444-D74FE83BE3CA}" destId="{2EE4C53A-21EC-644A-A462-66497D9E9277}" srcOrd="0" destOrd="0" presId="urn:microsoft.com/office/officeart/2005/8/layout/target1"/>
    <dgm:cxn modelId="{0A8A3A48-5B1B-4D5B-A08D-CB9F7D8BB1DB}" srcId="{93107BC9-A218-4655-84D7-6EF9839FB482}" destId="{405C12D8-28C0-406E-818F-E485197770D6}" srcOrd="1" destOrd="0" parTransId="{4B50C838-CEC9-4664-8378-3A8FF5585A5E}" sibTransId="{700F4644-B972-44F0-9F00-0DBD4FA95908}"/>
    <dgm:cxn modelId="{027600B8-0A06-944E-AA7B-632B7DD72C80}" type="presParOf" srcId="{EEC34ACA-BA36-2D4F-867D-60732772D2A1}" destId="{9ABDA727-39F0-9C4D-828D-A0EDD8111519}" srcOrd="0" destOrd="0" presId="urn:microsoft.com/office/officeart/2005/8/layout/target1"/>
    <dgm:cxn modelId="{E0AA87C5-1B88-F44F-98BC-A60FBDBD070B}" type="presParOf" srcId="{EEC34ACA-BA36-2D4F-867D-60732772D2A1}" destId="{63C4C407-146E-E049-88F0-80A15A4D6711}" srcOrd="1" destOrd="0" presId="urn:microsoft.com/office/officeart/2005/8/layout/target1"/>
    <dgm:cxn modelId="{3713EFD5-B410-5347-82B5-CA8DE6839561}" type="presParOf" srcId="{EEC34ACA-BA36-2D4F-867D-60732772D2A1}" destId="{660D6123-ACD6-424A-943D-C75EAA8EB1FC}" srcOrd="2" destOrd="0" presId="urn:microsoft.com/office/officeart/2005/8/layout/target1"/>
    <dgm:cxn modelId="{55A3B101-90C9-6745-A986-EAD1CEC76924}" type="presParOf" srcId="{EEC34ACA-BA36-2D4F-867D-60732772D2A1}" destId="{64B959F5-78E0-D348-B0A5-728F66D2CDE4}" srcOrd="3" destOrd="0" presId="urn:microsoft.com/office/officeart/2005/8/layout/target1"/>
    <dgm:cxn modelId="{0C986DA4-7E46-5D44-AED7-24659967E514}" type="presParOf" srcId="{EEC34ACA-BA36-2D4F-867D-60732772D2A1}" destId="{372916B5-2EF0-E54A-8F6E-DE553972DCC9}" srcOrd="4" destOrd="0" presId="urn:microsoft.com/office/officeart/2005/8/layout/target1"/>
    <dgm:cxn modelId="{EB96D6F3-00C6-2442-AA37-C512F1039A81}" type="presParOf" srcId="{EEC34ACA-BA36-2D4F-867D-60732772D2A1}" destId="{D94D87D6-A868-FF42-8E45-D67E6481848C}" srcOrd="5" destOrd="0" presId="urn:microsoft.com/office/officeart/2005/8/layout/target1"/>
    <dgm:cxn modelId="{F84B77BA-52B6-394F-95B7-B763FBA83B90}" type="presParOf" srcId="{EEC34ACA-BA36-2D4F-867D-60732772D2A1}" destId="{09DA03A1-721D-EF4C-BE42-640F07F64CA7}" srcOrd="6" destOrd="0" presId="urn:microsoft.com/office/officeart/2005/8/layout/target1"/>
    <dgm:cxn modelId="{CF7644E0-A27E-6E47-BF40-6573A8D67D0C}" type="presParOf" srcId="{EEC34ACA-BA36-2D4F-867D-60732772D2A1}" destId="{7FDE52C7-5435-AF49-8497-CF98D122406F}" srcOrd="7" destOrd="0" presId="urn:microsoft.com/office/officeart/2005/8/layout/target1"/>
    <dgm:cxn modelId="{67B4A071-DEC3-D74F-B7F5-E99515301E63}" type="presParOf" srcId="{EEC34ACA-BA36-2D4F-867D-60732772D2A1}" destId="{C4D64424-3AA0-D54E-AD2B-0ADF44CB59C9}" srcOrd="8" destOrd="0" presId="urn:microsoft.com/office/officeart/2005/8/layout/target1"/>
    <dgm:cxn modelId="{87DF3528-4B32-0F4E-9995-5BE3E2D99BF8}" type="presParOf" srcId="{EEC34ACA-BA36-2D4F-867D-60732772D2A1}" destId="{7D3AECF0-0BC8-6A41-B1E9-BEBC0FC81A3D}" srcOrd="9" destOrd="0" presId="urn:microsoft.com/office/officeart/2005/8/layout/target1"/>
    <dgm:cxn modelId="{98B36069-4D3A-3945-BAD5-894DC1BA3DD9}" type="presParOf" srcId="{EEC34ACA-BA36-2D4F-867D-60732772D2A1}" destId="{960B65A2-1ADE-D147-9CF4-A10B6A2C53B7}" srcOrd="10" destOrd="0" presId="urn:microsoft.com/office/officeart/2005/8/layout/target1"/>
    <dgm:cxn modelId="{7B76DD42-16D9-854F-9E13-097AE466AF19}" type="presParOf" srcId="{EEC34ACA-BA36-2D4F-867D-60732772D2A1}" destId="{B5079465-3BEA-7E4A-8EE3-807385284E85}" srcOrd="11" destOrd="0" presId="urn:microsoft.com/office/officeart/2005/8/layout/target1"/>
    <dgm:cxn modelId="{78E15AC1-4AE8-214B-9A1F-F892ECFBDA94}" type="presParOf" srcId="{EEC34ACA-BA36-2D4F-867D-60732772D2A1}" destId="{898A43AB-5A34-BC42-9845-FE674DEAC980}" srcOrd="12" destOrd="0" presId="urn:microsoft.com/office/officeart/2005/8/layout/target1"/>
    <dgm:cxn modelId="{F9EC2014-1653-4047-9D4C-B1583A227ABF}" type="presParOf" srcId="{EEC34ACA-BA36-2D4F-867D-60732772D2A1}" destId="{2EE4C53A-21EC-644A-A462-66497D9E9277}" srcOrd="13" destOrd="0" presId="urn:microsoft.com/office/officeart/2005/8/layout/target1"/>
    <dgm:cxn modelId="{B6C040D3-07EC-BC4D-84F7-AC17C88F48D1}" type="presParOf" srcId="{EEC34ACA-BA36-2D4F-867D-60732772D2A1}" destId="{30B0DABE-18A7-1142-899D-0C878DED7BEE}" srcOrd="14" destOrd="0" presId="urn:microsoft.com/office/officeart/2005/8/layout/target1"/>
    <dgm:cxn modelId="{97BC25BE-9A48-BC4E-BD06-319A76278BD0}" type="presParOf" srcId="{EEC34ACA-BA36-2D4F-867D-60732772D2A1}" destId="{FF5A003B-6A87-DE4B-80A2-895553B2CDDC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C4DB1-1F84-1E43-890F-A33BDF6512D6}">
      <dsp:nvSpPr>
        <dsp:cNvPr id="0" name=""/>
        <dsp:cNvSpPr/>
      </dsp:nvSpPr>
      <dsp:spPr>
        <a:xfrm>
          <a:off x="826293" y="0"/>
          <a:ext cx="9364662" cy="55149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10606D-8AB6-164A-9592-7B78DFA9392A}">
      <dsp:nvSpPr>
        <dsp:cNvPr id="0" name=""/>
        <dsp:cNvSpPr/>
      </dsp:nvSpPr>
      <dsp:spPr>
        <a:xfrm>
          <a:off x="3025" y="1654492"/>
          <a:ext cx="1761791" cy="22059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Access to college</a:t>
          </a:r>
          <a:endParaRPr lang="en-US" sz="1400" kern="1200" dirty="0"/>
        </a:p>
      </dsp:txBody>
      <dsp:txXfrm>
        <a:off x="89029" y="1740496"/>
        <a:ext cx="1589783" cy="2033982"/>
      </dsp:txXfrm>
    </dsp:sp>
    <dsp:sp modelId="{2DA19BA8-BF9D-884B-B8D2-4B07B760BB73}">
      <dsp:nvSpPr>
        <dsp:cNvPr id="0" name=""/>
        <dsp:cNvSpPr/>
      </dsp:nvSpPr>
      <dsp:spPr>
        <a:xfrm>
          <a:off x="1852907" y="1654492"/>
          <a:ext cx="1761791" cy="22059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Placement into English/ESL and Math courses</a:t>
          </a:r>
          <a:endParaRPr lang="en-US" sz="1400" kern="1200" dirty="0"/>
        </a:p>
      </dsp:txBody>
      <dsp:txXfrm>
        <a:off x="1938911" y="1740496"/>
        <a:ext cx="1589783" cy="2033982"/>
      </dsp:txXfrm>
    </dsp:sp>
    <dsp:sp modelId="{76CE0655-7CA1-264D-B8BA-E2A1468013BE}">
      <dsp:nvSpPr>
        <dsp:cNvPr id="0" name=""/>
        <dsp:cNvSpPr/>
      </dsp:nvSpPr>
      <dsp:spPr>
        <a:xfrm>
          <a:off x="3702788" y="1654492"/>
          <a:ext cx="1761791" cy="22059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Retention/Success rates in courses</a:t>
          </a:r>
          <a:endParaRPr lang="en-US" sz="1400" kern="1200" dirty="0"/>
        </a:p>
      </dsp:txBody>
      <dsp:txXfrm>
        <a:off x="3788792" y="1740496"/>
        <a:ext cx="1589783" cy="2033982"/>
      </dsp:txXfrm>
    </dsp:sp>
    <dsp:sp modelId="{7F944C0A-ED57-2F4B-8920-AA834D0F4ADA}">
      <dsp:nvSpPr>
        <dsp:cNvPr id="0" name=""/>
        <dsp:cNvSpPr/>
      </dsp:nvSpPr>
      <dsp:spPr>
        <a:xfrm>
          <a:off x="5552669" y="1654492"/>
          <a:ext cx="1761791" cy="22059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Progress from basic skills to transfer level</a:t>
          </a:r>
          <a:endParaRPr lang="en-US" sz="1400" kern="1200" dirty="0"/>
        </a:p>
      </dsp:txBody>
      <dsp:txXfrm>
        <a:off x="5638673" y="1740496"/>
        <a:ext cx="1589783" cy="2033982"/>
      </dsp:txXfrm>
    </dsp:sp>
    <dsp:sp modelId="{949CB7AA-E6B7-3F49-9AB0-6AB90113FF27}">
      <dsp:nvSpPr>
        <dsp:cNvPr id="0" name=""/>
        <dsp:cNvSpPr/>
      </dsp:nvSpPr>
      <dsp:spPr>
        <a:xfrm>
          <a:off x="7402551" y="1654492"/>
          <a:ext cx="1761791" cy="22059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Completion of a degree/certificate or transfer to a 4-year</a:t>
          </a:r>
          <a:endParaRPr lang="en-US" sz="1400" kern="1200" dirty="0"/>
        </a:p>
      </dsp:txBody>
      <dsp:txXfrm>
        <a:off x="7488555" y="1740496"/>
        <a:ext cx="1589783" cy="2033982"/>
      </dsp:txXfrm>
    </dsp:sp>
    <dsp:sp modelId="{D466D12B-18CE-A448-92BE-AAA1188B498E}">
      <dsp:nvSpPr>
        <dsp:cNvPr id="0" name=""/>
        <dsp:cNvSpPr/>
      </dsp:nvSpPr>
      <dsp:spPr>
        <a:xfrm>
          <a:off x="9252432" y="1654492"/>
          <a:ext cx="1761791" cy="22059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Employment/ Increase in wages</a:t>
          </a:r>
          <a:endParaRPr lang="en-US" sz="1400" kern="1200" dirty="0"/>
        </a:p>
      </dsp:txBody>
      <dsp:txXfrm>
        <a:off x="9338436" y="1740496"/>
        <a:ext cx="1589783" cy="2033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E33CD-8B04-D644-8811-A4A2698663B0}">
      <dsp:nvSpPr>
        <dsp:cNvPr id="0" name=""/>
        <dsp:cNvSpPr/>
      </dsp:nvSpPr>
      <dsp:spPr>
        <a:xfrm>
          <a:off x="24716" y="289011"/>
          <a:ext cx="1492815" cy="14928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Begin here</a:t>
          </a:r>
          <a:endParaRPr lang="en-US" sz="3000" kern="1200" dirty="0"/>
        </a:p>
      </dsp:txBody>
      <dsp:txXfrm>
        <a:off x="243334" y="507629"/>
        <a:ext cx="1055579" cy="1055579"/>
      </dsp:txXfrm>
    </dsp:sp>
    <dsp:sp modelId="{CB9F5DA3-7513-C247-BABC-F4B7D472BA5A}">
      <dsp:nvSpPr>
        <dsp:cNvPr id="0" name=""/>
        <dsp:cNvSpPr/>
      </dsp:nvSpPr>
      <dsp:spPr>
        <a:xfrm rot="7303023">
          <a:off x="1444966" y="1500272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A50DA-0A58-C044-A713-15C6E78D7B89}">
      <dsp:nvSpPr>
        <dsp:cNvPr id="0" name=""/>
        <dsp:cNvSpPr/>
      </dsp:nvSpPr>
      <dsp:spPr>
        <a:xfrm>
          <a:off x="1878710" y="1590272"/>
          <a:ext cx="1191514" cy="995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Access</a:t>
          </a:r>
          <a:endParaRPr lang="en-US" sz="1800" kern="1200" dirty="0"/>
        </a:p>
      </dsp:txBody>
      <dsp:txXfrm>
        <a:off x="2053203" y="1736090"/>
        <a:ext cx="842528" cy="704072"/>
      </dsp:txXfrm>
    </dsp:sp>
    <dsp:sp modelId="{AE1532E1-BCA0-984C-B460-361B72CA0A40}">
      <dsp:nvSpPr>
        <dsp:cNvPr id="0" name=""/>
        <dsp:cNvSpPr/>
      </dsp:nvSpPr>
      <dsp:spPr>
        <a:xfrm rot="13435898">
          <a:off x="1624678" y="2585989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36521-D115-004B-BADD-38FDB67F563A}">
      <dsp:nvSpPr>
        <dsp:cNvPr id="0" name=""/>
        <dsp:cNvSpPr/>
      </dsp:nvSpPr>
      <dsp:spPr>
        <a:xfrm>
          <a:off x="433828" y="2802860"/>
          <a:ext cx="1574045" cy="11730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Placement</a:t>
          </a:r>
          <a:endParaRPr lang="en-US" sz="600" kern="1200" dirty="0"/>
        </a:p>
      </dsp:txBody>
      <dsp:txXfrm>
        <a:off x="664342" y="2974650"/>
        <a:ext cx="1113017" cy="829473"/>
      </dsp:txXfrm>
    </dsp:sp>
    <dsp:sp modelId="{9780E99B-887C-5742-AC44-816980B3D045}">
      <dsp:nvSpPr>
        <dsp:cNvPr id="0" name=""/>
        <dsp:cNvSpPr/>
      </dsp:nvSpPr>
      <dsp:spPr>
        <a:xfrm rot="6029963">
          <a:off x="2218938" y="3509725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99DDB-8090-F043-9AB5-58B0D3B5A2BD}">
      <dsp:nvSpPr>
        <dsp:cNvPr id="0" name=""/>
        <dsp:cNvSpPr/>
      </dsp:nvSpPr>
      <dsp:spPr>
        <a:xfrm>
          <a:off x="2940091" y="3258130"/>
          <a:ext cx="1588114" cy="11940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Course Retention/ Success</a:t>
          </a:r>
          <a:endParaRPr lang="en-US" sz="1800" kern="1200" dirty="0"/>
        </a:p>
      </dsp:txBody>
      <dsp:txXfrm>
        <a:off x="3172665" y="3432999"/>
        <a:ext cx="1122966" cy="844345"/>
      </dsp:txXfrm>
    </dsp:sp>
    <dsp:sp modelId="{DC8DB2C3-5DEB-3249-BEAA-D962539E4071}">
      <dsp:nvSpPr>
        <dsp:cNvPr id="0" name=""/>
        <dsp:cNvSpPr/>
      </dsp:nvSpPr>
      <dsp:spPr>
        <a:xfrm rot="2635070">
          <a:off x="4392656" y="2786952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302CC5-B87B-C449-9DB1-99729F5F1284}">
      <dsp:nvSpPr>
        <dsp:cNvPr id="0" name=""/>
        <dsp:cNvSpPr/>
      </dsp:nvSpPr>
      <dsp:spPr>
        <a:xfrm>
          <a:off x="4740545" y="1517976"/>
          <a:ext cx="1529487" cy="995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Progress</a:t>
          </a:r>
          <a:endParaRPr lang="en-US" sz="1800" kern="1200" dirty="0"/>
        </a:p>
      </dsp:txBody>
      <dsp:txXfrm>
        <a:off x="4964533" y="1663794"/>
        <a:ext cx="1081511" cy="704072"/>
      </dsp:txXfrm>
    </dsp:sp>
    <dsp:sp modelId="{CACB6218-B875-D643-B907-4604109C6825}">
      <dsp:nvSpPr>
        <dsp:cNvPr id="0" name=""/>
        <dsp:cNvSpPr/>
      </dsp:nvSpPr>
      <dsp:spPr>
        <a:xfrm rot="8851738">
          <a:off x="5751177" y="2699703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6C3AE-71B5-8F46-9590-D32EA738E560}">
      <dsp:nvSpPr>
        <dsp:cNvPr id="0" name=""/>
        <dsp:cNvSpPr/>
      </dsp:nvSpPr>
      <dsp:spPr>
        <a:xfrm>
          <a:off x="5654844" y="3108408"/>
          <a:ext cx="1725064" cy="995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Progress</a:t>
          </a:r>
          <a:endParaRPr lang="en-US" sz="1800" kern="1200" dirty="0"/>
        </a:p>
      </dsp:txBody>
      <dsp:txXfrm>
        <a:off x="5907474" y="3254226"/>
        <a:ext cx="1219804" cy="704072"/>
      </dsp:txXfrm>
    </dsp:sp>
    <dsp:sp modelId="{BEBC2154-3131-7F49-8A9A-5E14EE4E4D60}">
      <dsp:nvSpPr>
        <dsp:cNvPr id="0" name=""/>
        <dsp:cNvSpPr/>
      </dsp:nvSpPr>
      <dsp:spPr>
        <a:xfrm rot="3434036">
          <a:off x="7016750" y="3003664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B943F-69A7-7A41-84FE-5187D392747B}">
      <dsp:nvSpPr>
        <dsp:cNvPr id="0" name=""/>
        <dsp:cNvSpPr/>
      </dsp:nvSpPr>
      <dsp:spPr>
        <a:xfrm>
          <a:off x="7261225" y="2168609"/>
          <a:ext cx="1432664" cy="9957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Progress</a:t>
          </a:r>
          <a:endParaRPr lang="en-US" sz="1800" kern="1200" dirty="0"/>
        </a:p>
      </dsp:txBody>
      <dsp:txXfrm>
        <a:off x="7471034" y="2314427"/>
        <a:ext cx="1013046" cy="704072"/>
      </dsp:txXfrm>
    </dsp:sp>
    <dsp:sp modelId="{8FAA1E78-6A39-D143-99A6-9DEFEA52966F}">
      <dsp:nvSpPr>
        <dsp:cNvPr id="0" name=""/>
        <dsp:cNvSpPr/>
      </dsp:nvSpPr>
      <dsp:spPr>
        <a:xfrm rot="4629739">
          <a:off x="8710071" y="2326948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45BF8F-8C5E-2A4A-BE02-3ECBC32F8253}">
      <dsp:nvSpPr>
        <dsp:cNvPr id="0" name=""/>
        <dsp:cNvSpPr/>
      </dsp:nvSpPr>
      <dsp:spPr>
        <a:xfrm>
          <a:off x="9242426" y="1450974"/>
          <a:ext cx="1722993" cy="1461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Completion</a:t>
          </a:r>
          <a:r>
            <a:rPr lang="en-US" sz="1800" kern="1200" dirty="0" smtClean="0"/>
            <a:t> of program</a:t>
          </a:r>
          <a:endParaRPr lang="en-US" sz="1800" kern="1200" dirty="0"/>
        </a:p>
      </dsp:txBody>
      <dsp:txXfrm>
        <a:off x="9494752" y="1665055"/>
        <a:ext cx="1218341" cy="1033677"/>
      </dsp:txXfrm>
    </dsp:sp>
    <dsp:sp modelId="{85B60CEC-E4F7-904B-8493-6C26421FE385}">
      <dsp:nvSpPr>
        <dsp:cNvPr id="0" name=""/>
        <dsp:cNvSpPr/>
      </dsp:nvSpPr>
      <dsp:spPr>
        <a:xfrm rot="10551107">
          <a:off x="10285763" y="3448372"/>
          <a:ext cx="522485" cy="22610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9708B-2332-544E-B51F-75915D308FB7}">
      <dsp:nvSpPr>
        <dsp:cNvPr id="0" name=""/>
        <dsp:cNvSpPr/>
      </dsp:nvSpPr>
      <dsp:spPr>
        <a:xfrm>
          <a:off x="9524434" y="3736968"/>
          <a:ext cx="1492815" cy="14928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End here</a:t>
          </a:r>
          <a:endParaRPr lang="en-US" sz="3000" kern="1200" dirty="0"/>
        </a:p>
      </dsp:txBody>
      <dsp:txXfrm>
        <a:off x="9743052" y="3955586"/>
        <a:ext cx="1055579" cy="10555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A43AB-5A34-BC42-9845-FE674DEAC980}">
      <dsp:nvSpPr>
        <dsp:cNvPr id="0" name=""/>
        <dsp:cNvSpPr/>
      </dsp:nvSpPr>
      <dsp:spPr>
        <a:xfrm>
          <a:off x="1465558" y="1257051"/>
          <a:ext cx="4136231" cy="4136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D64424-3AA0-D54E-AD2B-0ADF44CB59C9}">
      <dsp:nvSpPr>
        <dsp:cNvPr id="0" name=""/>
        <dsp:cNvSpPr/>
      </dsp:nvSpPr>
      <dsp:spPr>
        <a:xfrm>
          <a:off x="2056695" y="1848187"/>
          <a:ext cx="2953958" cy="2953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72916B5-2EF0-E54A-8F6E-DE553972DCC9}">
      <dsp:nvSpPr>
        <dsp:cNvPr id="0" name=""/>
        <dsp:cNvSpPr/>
      </dsp:nvSpPr>
      <dsp:spPr>
        <a:xfrm>
          <a:off x="2647486" y="2438979"/>
          <a:ext cx="1772375" cy="1772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BDA727-39F0-9C4D-828D-A0EDD8111519}">
      <dsp:nvSpPr>
        <dsp:cNvPr id="0" name=""/>
        <dsp:cNvSpPr/>
      </dsp:nvSpPr>
      <dsp:spPr>
        <a:xfrm>
          <a:off x="3238278" y="3029771"/>
          <a:ext cx="590791" cy="5907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C4C407-146E-E049-88F0-80A15A4D6711}">
      <dsp:nvSpPr>
        <dsp:cNvPr id="0" name=""/>
        <dsp:cNvSpPr/>
      </dsp:nvSpPr>
      <dsp:spPr>
        <a:xfrm>
          <a:off x="6118226" y="231776"/>
          <a:ext cx="4452942" cy="502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/>
            <a:t>Course-level Student Learning Outcomes (SLOs)</a:t>
          </a:r>
          <a:endParaRPr lang="en-US" sz="2800" i="1" kern="1200" dirty="0"/>
        </a:p>
      </dsp:txBody>
      <dsp:txXfrm>
        <a:off x="6118226" y="231776"/>
        <a:ext cx="4452942" cy="502478"/>
      </dsp:txXfrm>
    </dsp:sp>
    <dsp:sp modelId="{660D6123-ACD6-424A-943D-C75EAA8EB1FC}">
      <dsp:nvSpPr>
        <dsp:cNvPr id="0" name=""/>
        <dsp:cNvSpPr/>
      </dsp:nvSpPr>
      <dsp:spPr>
        <a:xfrm>
          <a:off x="5774133" y="372931"/>
          <a:ext cx="517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B959F5-78E0-D348-B0A5-728F66D2CDE4}">
      <dsp:nvSpPr>
        <dsp:cNvPr id="0" name=""/>
        <dsp:cNvSpPr/>
      </dsp:nvSpPr>
      <dsp:spPr>
        <a:xfrm rot="5400000">
          <a:off x="3175201" y="698660"/>
          <a:ext cx="2922936" cy="227492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94D87D6-A868-FF42-8E45-D67E6481848C}">
      <dsp:nvSpPr>
        <dsp:cNvPr id="0" name=""/>
        <dsp:cNvSpPr/>
      </dsp:nvSpPr>
      <dsp:spPr>
        <a:xfrm>
          <a:off x="6194415" y="1146173"/>
          <a:ext cx="3480804" cy="382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/>
            <a:t>Program-level SLOs</a:t>
          </a:r>
          <a:endParaRPr lang="en-US" sz="2800" i="1" kern="1200" dirty="0"/>
        </a:p>
      </dsp:txBody>
      <dsp:txXfrm>
        <a:off x="6194415" y="1146173"/>
        <a:ext cx="3480804" cy="382354"/>
      </dsp:txXfrm>
    </dsp:sp>
    <dsp:sp modelId="{09DA03A1-721D-EF4C-BE42-640F07F64CA7}">
      <dsp:nvSpPr>
        <dsp:cNvPr id="0" name=""/>
        <dsp:cNvSpPr/>
      </dsp:nvSpPr>
      <dsp:spPr>
        <a:xfrm>
          <a:off x="5774133" y="1362180"/>
          <a:ext cx="517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FDE52C7-5435-AF49-8497-CF98D122406F}">
      <dsp:nvSpPr>
        <dsp:cNvPr id="0" name=""/>
        <dsp:cNvSpPr/>
      </dsp:nvSpPr>
      <dsp:spPr>
        <a:xfrm rot="5400000">
          <a:off x="3681200" y="1671708"/>
          <a:ext cx="2400392" cy="178202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D3AECF0-0BC8-6A41-B1E9-BEBC0FC81A3D}">
      <dsp:nvSpPr>
        <dsp:cNvPr id="0" name=""/>
        <dsp:cNvSpPr/>
      </dsp:nvSpPr>
      <dsp:spPr>
        <a:xfrm>
          <a:off x="6346825" y="1908176"/>
          <a:ext cx="3723083" cy="989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/>
            <a:t>General Education Outcomes (GEOs)</a:t>
          </a:r>
        </a:p>
      </dsp:txBody>
      <dsp:txXfrm>
        <a:off x="6346825" y="1908176"/>
        <a:ext cx="3723083" cy="989248"/>
      </dsp:txXfrm>
    </dsp:sp>
    <dsp:sp modelId="{960B65A2-1ADE-D147-9CF4-A10B6A2C53B7}">
      <dsp:nvSpPr>
        <dsp:cNvPr id="0" name=""/>
        <dsp:cNvSpPr/>
      </dsp:nvSpPr>
      <dsp:spPr>
        <a:xfrm>
          <a:off x="5774133" y="2351429"/>
          <a:ext cx="517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5079465-3BEA-7E4A-8EE3-807385284E85}">
      <dsp:nvSpPr>
        <dsp:cNvPr id="0" name=""/>
        <dsp:cNvSpPr/>
      </dsp:nvSpPr>
      <dsp:spPr>
        <a:xfrm rot="5400000">
          <a:off x="4170998" y="2578577"/>
          <a:ext cx="1830971" cy="137529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EE4C53A-21EC-644A-A462-66497D9E9277}">
      <dsp:nvSpPr>
        <dsp:cNvPr id="0" name=""/>
        <dsp:cNvSpPr/>
      </dsp:nvSpPr>
      <dsp:spPr>
        <a:xfrm>
          <a:off x="6423025" y="3051179"/>
          <a:ext cx="3875483" cy="1449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/>
            <a:t>Institutional Outcomes (Degrees &amp; Certificates, Transfers, etc.)</a:t>
          </a:r>
        </a:p>
      </dsp:txBody>
      <dsp:txXfrm>
        <a:off x="6423025" y="3051179"/>
        <a:ext cx="3875483" cy="1449160"/>
      </dsp:txXfrm>
    </dsp:sp>
    <dsp:sp modelId="{30B0DABE-18A7-1142-899D-0C878DED7BEE}">
      <dsp:nvSpPr>
        <dsp:cNvPr id="0" name=""/>
        <dsp:cNvSpPr/>
      </dsp:nvSpPr>
      <dsp:spPr>
        <a:xfrm>
          <a:off x="5774133" y="3340677"/>
          <a:ext cx="517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F5A003B-6A87-DE4B-80A2-895553B2CDDC}">
      <dsp:nvSpPr>
        <dsp:cNvPr id="0" name=""/>
        <dsp:cNvSpPr/>
      </dsp:nvSpPr>
      <dsp:spPr>
        <a:xfrm rot="5400000">
          <a:off x="4661969" y="3489030"/>
          <a:ext cx="1258517" cy="96098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12700" dir="5400000" rotWithShape="0">
            <a:srgbClr val="000000">
              <a:alpha val="15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Noteworthy Bold" charset="0"/>
              </a:rPr>
              <a:t>Second level</a:t>
            </a:r>
          </a:p>
          <a:p>
            <a:pPr lvl="2"/>
            <a:r>
              <a:rPr lang="en-US" noProof="0" smtClean="0">
                <a:sym typeface="Noteworthy Bold" charset="0"/>
              </a:rPr>
              <a:t>Third level</a:t>
            </a:r>
          </a:p>
          <a:p>
            <a:pPr lvl="3"/>
            <a:r>
              <a:rPr lang="en-US" noProof="0" smtClean="0">
                <a:sym typeface="Noteworthy Bold" charset="0"/>
              </a:rPr>
              <a:t>Fourth level</a:t>
            </a:r>
          </a:p>
          <a:p>
            <a:pPr lvl="4"/>
            <a:r>
              <a:rPr lang="en-US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83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3413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6842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10271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13700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5884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698277" y="4106710"/>
            <a:ext cx="9641401" cy="1277273"/>
            <a:chOff x="1172584" y="1381459"/>
            <a:chExt cx="6779110" cy="898083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147073" y="1381459"/>
              <a:ext cx="824144" cy="89808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584170">
                <a:defRPr/>
              </a:pPr>
              <a:r>
                <a:rPr lang="en-US" sz="77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2974" y="1973671"/>
            <a:ext cx="9638852" cy="2463263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358737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6D2425-39D4-4650-A857-1D402C599E5F}" type="datetime1">
              <a:rPr lang="en-US"/>
              <a:pPr>
                <a:defRPr/>
              </a:pPr>
              <a:t>11/6/2014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9E5B2BC-D0B6-4387-BB5E-EAEB4398A9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38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668463" y="1979613"/>
            <a:ext cx="9640887" cy="1277937"/>
            <a:chOff x="1172584" y="1381459"/>
            <a:chExt cx="6779110" cy="898083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444" y="1381459"/>
              <a:ext cx="823808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887"/>
              <a:ext cx="3119976" cy="111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1718" y="1922540"/>
              <a:ext cx="3119976" cy="22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FA027-4200-4A76-B6AC-0CB647E5462A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DC1EF-623E-4812-A14E-A2212CACB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9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5560219" y="4115594"/>
            <a:ext cx="7793038" cy="1276350"/>
            <a:chOff x="1815339" y="1394083"/>
            <a:chExt cx="5480154" cy="898083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73067" y="1394083"/>
              <a:ext cx="824982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 flipV="1">
              <a:off x="1815339" y="1924667"/>
              <a:ext cx="2469362" cy="2234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26130" y="1926901"/>
              <a:ext cx="2469362" cy="2234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23553" y="795589"/>
            <a:ext cx="2386763" cy="79171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9184" y="1208682"/>
            <a:ext cx="7833482" cy="71449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A2AF-18FC-469E-A1ED-636DA444CDA5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226BF-6E1A-4371-A666-BFD5AAC3A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6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668463" y="1979613"/>
            <a:ext cx="9640887" cy="1277937"/>
            <a:chOff x="1172584" y="1381459"/>
            <a:chExt cx="6779110" cy="898083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444" y="1381459"/>
              <a:ext cx="823808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 rot="10800000">
              <a:off x="1172584" y="1925887"/>
              <a:ext cx="3119976" cy="111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0800000">
              <a:off x="4831718" y="1922540"/>
              <a:ext cx="3119976" cy="22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B40A4-9777-4968-B025-0D31EF4A1332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1F19-848E-4AD9-A903-3BDD3D5C1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17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Overla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668463" y="4106863"/>
            <a:ext cx="9640887" cy="1277937"/>
            <a:chOff x="1172584" y="1381459"/>
            <a:chExt cx="6779110" cy="898083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444" y="1381459"/>
              <a:ext cx="823808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887"/>
              <a:ext cx="3119976" cy="111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831718" y="1927002"/>
              <a:ext cx="3119976" cy="22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91" y="1713574"/>
            <a:ext cx="11028925" cy="2717463"/>
          </a:xfrm>
        </p:spPr>
        <p:txBody>
          <a:bodyPr anchor="b"/>
          <a:lstStyle>
            <a:lvl1pPr algn="ctr">
              <a:defRPr sz="77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4487" y="5357961"/>
            <a:ext cx="11000529" cy="2133599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DE3B1-A7EA-491D-8705-0B07BDC57ED8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B554D-7494-4426-A633-5DF6431AB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1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668463" y="1979613"/>
            <a:ext cx="9640887" cy="1277937"/>
            <a:chOff x="1172584" y="1381459"/>
            <a:chExt cx="6779110" cy="898083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444" y="1381459"/>
              <a:ext cx="823808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0800000">
              <a:off x="1172584" y="1925887"/>
              <a:ext cx="3119976" cy="111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4831718" y="1922540"/>
              <a:ext cx="3119976" cy="22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75360" y="3186176"/>
            <a:ext cx="5409997" cy="55140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606437" y="3186176"/>
            <a:ext cx="5409997" cy="55140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BB2C6-B5F6-47E7-BC2C-6D94F948151F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6E0B2-11F9-4105-BFBD-8BC5FB6F8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6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668463" y="1979613"/>
            <a:ext cx="9640887" cy="1277937"/>
            <a:chOff x="1172584" y="1381459"/>
            <a:chExt cx="6779110" cy="898083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444" y="1381459"/>
              <a:ext cx="823808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1172584" y="1925887"/>
              <a:ext cx="3119976" cy="111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4831718" y="1922540"/>
              <a:ext cx="3119976" cy="22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5552" y="3186176"/>
            <a:ext cx="4895923" cy="936346"/>
          </a:xfrm>
        </p:spPr>
        <p:txBody>
          <a:bodyPr anchor="b"/>
          <a:lstStyle>
            <a:lvl1pPr marL="0" indent="0" algn="ctr">
              <a:buNone/>
              <a:defRPr sz="3400" b="0">
                <a:solidFill>
                  <a:schemeClr val="tx2"/>
                </a:solidFill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9183" y="4192135"/>
            <a:ext cx="5409997" cy="4512666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14391" y="3186176"/>
            <a:ext cx="4902810" cy="936346"/>
          </a:xfrm>
        </p:spPr>
        <p:txBody>
          <a:bodyPr anchor="b"/>
          <a:lstStyle>
            <a:lvl1pPr marL="0" indent="0" algn="ctr">
              <a:buNone/>
              <a:defRPr sz="3400" b="0">
                <a:solidFill>
                  <a:schemeClr val="tx2"/>
                </a:solidFill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4187545"/>
            <a:ext cx="5404058" cy="4512666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4C102-6953-413C-A114-FF6A88FC1251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E3440-83AC-4DCE-A2E9-B2A026099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9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68463" y="1979613"/>
            <a:ext cx="9640887" cy="1277937"/>
            <a:chOff x="1172584" y="1381459"/>
            <a:chExt cx="6779110" cy="898083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444" y="1381459"/>
              <a:ext cx="823808" cy="898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1pPr>
              <a:lvl2pPr marL="742950" indent="-28575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2pPr>
              <a:lvl3pPr marL="11430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3pPr>
              <a:lvl4pPr marL="16002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4pPr>
              <a:lvl5pPr marL="2057400" indent="-228600" eaLnBrk="0"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5pPr>
              <a:lvl6pPr marL="25146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6pPr>
              <a:lvl7pPr marL="29718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7pPr>
              <a:lvl8pPr marL="34290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8pPr>
              <a:lvl9pPr marL="3886200" indent="-228600" algn="ctr" defTabSz="5826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000000"/>
                  </a:solidFill>
                  <a:latin typeface="Helvetica Light" charset="0"/>
                  <a:ea typeface="Helvetica Light" charset="0"/>
                  <a:cs typeface="Helvetica Light" charset="0"/>
                  <a:sym typeface="Helvetica Light" charset="0"/>
                </a:defRPr>
              </a:lvl9pPr>
            </a:lstStyle>
            <a:p>
              <a:pPr eaLnBrk="1">
                <a:defRPr/>
              </a:pPr>
              <a:r>
                <a:rPr lang="en-US" sz="7700" smtClean="0">
                  <a:solidFill>
                    <a:srgbClr val="DBA455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 rot="10800000">
              <a:off x="1172584" y="1925887"/>
              <a:ext cx="3119976" cy="111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4831718" y="1922540"/>
              <a:ext cx="3119976" cy="22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32E2B-9444-4B22-A154-F7E50BA4862D}" type="datetime1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E08F5-52A3-43D1-AFD5-5ED35E1C7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3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38E5-F1F5-4832-8EBA-D3AC03576B0A}" type="datetime1">
              <a:rPr lang="en-US"/>
              <a:pPr>
                <a:defRPr/>
              </a:pPr>
              <a:t>11/6/2014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210B3-8B65-45DB-98A9-49D8BAC0A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5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0291" y="2386767"/>
            <a:ext cx="4867531" cy="2683621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180" y="795589"/>
            <a:ext cx="5854815" cy="7917177"/>
          </a:xfrm>
        </p:spPr>
        <p:txBody>
          <a:bodyPr anchor="ctr"/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3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0291" y="5125422"/>
            <a:ext cx="4852231" cy="3580144"/>
          </a:xfrm>
        </p:spPr>
        <p:txBody>
          <a:bodyPr>
            <a:normAutofit/>
          </a:bodyPr>
          <a:lstStyle>
            <a:lvl1pPr marL="0" indent="0">
              <a:buNone/>
              <a:defRPr sz="23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9D8F-EDE6-4A76-AC5B-F0529EE674A9}" type="datetime1">
              <a:rPr lang="en-US"/>
              <a:pPr>
                <a:defRPr/>
              </a:pPr>
              <a:t>11/6/2014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8C644-2067-4FDC-9AAC-015BA47939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0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885" y="6640097"/>
            <a:ext cx="11046430" cy="916948"/>
          </a:xfrm>
        </p:spPr>
        <p:txBody>
          <a:bodyPr anchor="b"/>
          <a:lstStyle>
            <a:lvl1pPr algn="ctr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3105838" y="948573"/>
            <a:ext cx="6787066" cy="5117178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184" y="7572346"/>
            <a:ext cx="11031131" cy="1144693"/>
          </a:xfrm>
        </p:spPr>
        <p:txBody>
          <a:bodyPr>
            <a:normAutofit/>
          </a:bodyPr>
          <a:lstStyle>
            <a:lvl1pPr marL="0" indent="0" algn="ctr">
              <a:buNone/>
              <a:defRPr sz="23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E37D-BF5C-4294-86EC-1220D29AB563}" type="datetime1">
              <a:rPr lang="en-US"/>
              <a:pPr>
                <a:defRPr/>
              </a:pPr>
              <a:t>11/6/2014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70726-F0D0-4C10-B847-0B90B6BBE1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7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defTabSz="584170"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979488" y="811213"/>
            <a:ext cx="11031537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3775" y="3197225"/>
            <a:ext cx="11017250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2763" y="8763000"/>
            <a:ext cx="3033712" cy="519113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 defTabSz="584170">
              <a:defRPr sz="17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76E278-60B5-4A08-9C3C-84CA111B6F89}" type="datetime1">
              <a:rPr lang="en-US"/>
              <a:pPr>
                <a:defRPr/>
              </a:pPr>
              <a:t>11/6/2014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413" y="8763000"/>
            <a:ext cx="4117975" cy="519113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 defTabSz="584170">
              <a:defRPr sz="17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2450" y="8763000"/>
            <a:ext cx="3035300" cy="519113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 defTabSz="584170">
              <a:defRPr sz="17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D3D51F-B9E6-4328-9F72-9FC8987B9D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23" r:id="rId7"/>
    <p:sldLayoutId id="2147483724" r:id="rId8"/>
    <p:sldLayoutId id="2147483725" r:id="rId9"/>
    <p:sldLayoutId id="2147483732" r:id="rId10"/>
    <p:sldLayoutId id="2147483733" r:id="rId11"/>
  </p:sldLayoutIdLst>
  <p:txStyles>
    <p:titleStyle>
      <a:lvl1pPr algn="ctr" defTabSz="1300163" rtl="0" eaLnBrk="0" fontAlgn="base" hangingPunct="0">
        <a:spcBef>
          <a:spcPct val="0"/>
        </a:spcBef>
        <a:spcAft>
          <a:spcPct val="0"/>
        </a:spcAft>
        <a:defRPr sz="7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300163" rtl="0" eaLnBrk="0" fontAlgn="base" hangingPunct="0">
        <a:spcBef>
          <a:spcPct val="0"/>
        </a:spcBef>
        <a:spcAft>
          <a:spcPct val="0"/>
        </a:spcAft>
        <a:defRPr sz="7700">
          <a:solidFill>
            <a:schemeClr val="tx2"/>
          </a:solidFill>
          <a:latin typeface="Book Antiqua" pitchFamily="18" charset="0"/>
        </a:defRPr>
      </a:lvl2pPr>
      <a:lvl3pPr algn="ctr" defTabSz="1300163" rtl="0" eaLnBrk="0" fontAlgn="base" hangingPunct="0">
        <a:spcBef>
          <a:spcPct val="0"/>
        </a:spcBef>
        <a:spcAft>
          <a:spcPct val="0"/>
        </a:spcAft>
        <a:defRPr sz="7700">
          <a:solidFill>
            <a:schemeClr val="tx2"/>
          </a:solidFill>
          <a:latin typeface="Book Antiqua" pitchFamily="18" charset="0"/>
        </a:defRPr>
      </a:lvl3pPr>
      <a:lvl4pPr algn="ctr" defTabSz="1300163" rtl="0" eaLnBrk="0" fontAlgn="base" hangingPunct="0">
        <a:spcBef>
          <a:spcPct val="0"/>
        </a:spcBef>
        <a:spcAft>
          <a:spcPct val="0"/>
        </a:spcAft>
        <a:defRPr sz="7700">
          <a:solidFill>
            <a:schemeClr val="tx2"/>
          </a:solidFill>
          <a:latin typeface="Book Antiqua" pitchFamily="18" charset="0"/>
        </a:defRPr>
      </a:lvl4pPr>
      <a:lvl5pPr algn="ctr" defTabSz="1300163" rtl="0" eaLnBrk="0" fontAlgn="base" hangingPunct="0">
        <a:spcBef>
          <a:spcPct val="0"/>
        </a:spcBef>
        <a:spcAft>
          <a:spcPct val="0"/>
        </a:spcAft>
        <a:defRPr sz="77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19113" indent="-519113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3400" kern="1200">
          <a:solidFill>
            <a:srgbClr val="262626"/>
          </a:solidFill>
          <a:latin typeface="+mn-lt"/>
          <a:ea typeface="+mn-ea"/>
          <a:cs typeface="+mn-cs"/>
        </a:defRPr>
      </a:lvl1pPr>
      <a:lvl2pPr marL="1104900" indent="-519113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3100" kern="1200">
          <a:solidFill>
            <a:srgbClr val="262626"/>
          </a:solidFill>
          <a:latin typeface="+mn-lt"/>
          <a:ea typeface="+mn-ea"/>
          <a:cs typeface="+mn-cs"/>
        </a:defRPr>
      </a:lvl2pPr>
      <a:lvl3pPr marL="1624013" indent="-519113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800" kern="1200">
          <a:solidFill>
            <a:srgbClr val="262626"/>
          </a:solidFill>
          <a:latin typeface="+mn-lt"/>
          <a:ea typeface="+mn-ea"/>
          <a:cs typeface="+mn-cs"/>
        </a:defRPr>
      </a:lvl3pPr>
      <a:lvl4pPr marL="2144713" indent="-454025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600" kern="1200">
          <a:solidFill>
            <a:srgbClr val="262626"/>
          </a:solidFill>
          <a:latin typeface="+mn-lt"/>
          <a:ea typeface="+mn-ea"/>
          <a:cs typeface="+mn-cs"/>
        </a:defRPr>
      </a:lvl4pPr>
      <a:lvl5pPr marL="2600325" indent="-454025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300" kern="1200">
          <a:solidFill>
            <a:srgbClr val="262626"/>
          </a:solidFill>
          <a:latin typeface="+mn-lt"/>
          <a:ea typeface="+mn-ea"/>
          <a:cs typeface="+mn-cs"/>
        </a:defRPr>
      </a:lvl5pPr>
      <a:lvl6pPr marL="3056080" indent="-390138" algn="l" defTabSz="1300460" rtl="0" eaLnBrk="1" latinLnBrk="0" hangingPunct="1">
        <a:spcBef>
          <a:spcPts val="569"/>
        </a:spcBef>
        <a:buClr>
          <a:schemeClr val="accent1"/>
        </a:buClr>
        <a:buFont typeface="Wingdings" pitchFamily="2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511241" indent="-390138" algn="l" defTabSz="1300460" rtl="0" eaLnBrk="1" latinLnBrk="0" hangingPunct="1">
        <a:spcBef>
          <a:spcPts val="569"/>
        </a:spcBef>
        <a:buClr>
          <a:schemeClr val="accent1"/>
        </a:buClr>
        <a:buFont typeface="Wingdings" pitchFamily="2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966402" indent="-390138" algn="l" defTabSz="1300460" rtl="0" eaLnBrk="1" latinLnBrk="0" hangingPunct="1">
        <a:spcBef>
          <a:spcPts val="569"/>
        </a:spcBef>
        <a:buClr>
          <a:schemeClr val="accent1"/>
        </a:buClr>
        <a:buFont typeface="Wingdings" pitchFamily="2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21563" indent="-390138" algn="l" defTabSz="1300460" rtl="0" eaLnBrk="1" latinLnBrk="0" hangingPunct="1">
        <a:spcBef>
          <a:spcPts val="569"/>
        </a:spcBef>
        <a:buClr>
          <a:schemeClr val="accent1"/>
        </a:buClr>
        <a:buFont typeface="Wingdings" pitchFamily="2" charset="2"/>
        <a:buChar char="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idx="1"/>
          </p:nvPr>
        </p:nvSpPr>
        <p:spPr>
          <a:xfrm>
            <a:off x="1168400" y="7162800"/>
            <a:ext cx="11015663" cy="2362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n-US" sz="3100" dirty="0" smtClean="0"/>
              <a:t>Governing Board of Trustees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3100" dirty="0" smtClean="0"/>
              <a:t>July 24, 2013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2438400"/>
            <a:ext cx="11963400" cy="4292600"/>
          </a:xfrm>
        </p:spPr>
        <p:txBody>
          <a:bodyPr/>
          <a:lstStyle/>
          <a:p>
            <a:pPr eaLnBrk="1" hangingPunct="1"/>
            <a:r>
              <a:rPr lang="en-US" sz="7300" dirty="0" smtClean="0"/>
              <a:t>A Framework for Student Success Indicators</a:t>
            </a:r>
            <a:endParaRPr lang="en-US" sz="7300" i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807153"/>
              </p:ext>
            </p:extLst>
          </p:nvPr>
        </p:nvGraphicFramePr>
        <p:xfrm>
          <a:off x="993775" y="3197225"/>
          <a:ext cx="11017250" cy="5514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9488" y="381000"/>
            <a:ext cx="11031537" cy="1928813"/>
          </a:xfrm>
        </p:spPr>
        <p:txBody>
          <a:bodyPr/>
          <a:lstStyle/>
          <a:p>
            <a:r>
              <a:rPr lang="en-US" sz="6000" dirty="0" smtClean="0"/>
              <a:t>Student Success – </a:t>
            </a:r>
            <a:br>
              <a:rPr lang="en-US" sz="6000" dirty="0" smtClean="0"/>
            </a:br>
            <a:r>
              <a:rPr lang="en-US" sz="6000" dirty="0" smtClean="0"/>
              <a:t>The Ideal Pathway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2491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4C4DB1-1F84-1E43-890F-A33BDF651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A4C4DB1-1F84-1E43-890F-A33BDF651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A4C4DB1-1F84-1E43-890F-A33BDF651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10606D-8AB6-164A-9592-7B78DFA93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DD10606D-8AB6-164A-9592-7B78DFA93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DD10606D-8AB6-164A-9592-7B78DFA93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A19BA8-BF9D-884B-B8D2-4B07B760B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2DA19BA8-BF9D-884B-B8D2-4B07B760B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2DA19BA8-BF9D-884B-B8D2-4B07B760B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CE0655-7CA1-264D-B8BA-E2A1468013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76CE0655-7CA1-264D-B8BA-E2A1468013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76CE0655-7CA1-264D-B8BA-E2A1468013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944C0A-ED57-2F4B-8920-AA834D0F4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7F944C0A-ED57-2F4B-8920-AA834D0F4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7F944C0A-ED57-2F4B-8920-AA834D0F4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9CB7AA-E6B7-3F49-9AB0-6AB90113F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949CB7AA-E6B7-3F49-9AB0-6AB90113F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949CB7AA-E6B7-3F49-9AB0-6AB90113FF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66D12B-18CE-A448-92BE-AAA1188B4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D466D12B-18CE-A448-92BE-AAA1188B4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D466D12B-18CE-A448-92BE-AAA1188B4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Student Success – </a:t>
            </a:r>
            <a:br>
              <a:rPr lang="en-US" sz="6000" dirty="0" smtClean="0"/>
            </a:br>
            <a:r>
              <a:rPr lang="en-US" sz="6000" dirty="0" smtClean="0"/>
              <a:t>A More Realistic Pathway</a:t>
            </a:r>
            <a:endParaRPr lang="en-US" sz="60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470203"/>
              </p:ext>
            </p:extLst>
          </p:nvPr>
        </p:nvGraphicFramePr>
        <p:xfrm>
          <a:off x="993775" y="3197225"/>
          <a:ext cx="11017250" cy="5514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00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18E33CD-8B04-D644-8811-A4A269866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graphicEl>
                                              <a:dgm id="{918E33CD-8B04-D644-8811-A4A269866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graphicEl>
                                              <a:dgm id="{918E33CD-8B04-D644-8811-A4A269866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B9F5DA3-7513-C247-BABC-F4B7D472B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>
                                            <p:graphicEl>
                                              <a:dgm id="{CB9F5DA3-7513-C247-BABC-F4B7D472B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>
                                            <p:graphicEl>
                                              <a:dgm id="{CB9F5DA3-7513-C247-BABC-F4B7D472B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33A50DA-0A58-C044-A713-15C6E78D7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graphicEl>
                                              <a:dgm id="{A33A50DA-0A58-C044-A713-15C6E78D7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graphicEl>
                                              <a:dgm id="{A33A50DA-0A58-C044-A713-15C6E78D7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E1532E1-BCA0-984C-B460-361B72CA0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>
                                            <p:graphicEl>
                                              <a:dgm id="{AE1532E1-BCA0-984C-B460-361B72CA0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>
                                            <p:graphicEl>
                                              <a:dgm id="{AE1532E1-BCA0-984C-B460-361B72CA0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9936521-D115-004B-BADD-38FDB67F5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>
                                            <p:graphicEl>
                                              <a:dgm id="{C9936521-D115-004B-BADD-38FDB67F5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graphicEl>
                                              <a:dgm id="{C9936521-D115-004B-BADD-38FDB67F5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780E99B-887C-5742-AC44-816980B3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>
                                            <p:graphicEl>
                                              <a:dgm id="{9780E99B-887C-5742-AC44-816980B3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>
                                            <p:graphicEl>
                                              <a:dgm id="{9780E99B-887C-5742-AC44-816980B3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E399DDB-8090-F043-9AB5-58B0D3B5A2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>
                                            <p:graphicEl>
                                              <a:dgm id="{9E399DDB-8090-F043-9AB5-58B0D3B5A2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">
                                            <p:graphicEl>
                                              <a:dgm id="{9E399DDB-8090-F043-9AB5-58B0D3B5A2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C8DB2C3-5DEB-3249-BEAA-D962539E4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>
                                            <p:graphicEl>
                                              <a:dgm id="{DC8DB2C3-5DEB-3249-BEAA-D962539E4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>
                                            <p:graphicEl>
                                              <a:dgm id="{DC8DB2C3-5DEB-3249-BEAA-D962539E40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7302CC5-B87B-C449-9DB1-99729F5F1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>
                                            <p:graphicEl>
                                              <a:dgm id="{47302CC5-B87B-C449-9DB1-99729F5F1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graphicEl>
                                              <a:dgm id="{47302CC5-B87B-C449-9DB1-99729F5F12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ACB6218-B875-D643-B907-4604109C6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>
                                            <p:graphicEl>
                                              <a:dgm id="{CACB6218-B875-D643-B907-4604109C6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>
                                            <p:graphicEl>
                                              <a:dgm id="{CACB6218-B875-D643-B907-4604109C6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F56C3AE-71B5-8F46-9590-D32EA738E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>
                                            <p:graphicEl>
                                              <a:dgm id="{BF56C3AE-71B5-8F46-9590-D32EA738E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>
                                            <p:graphicEl>
                                              <a:dgm id="{BF56C3AE-71B5-8F46-9590-D32EA738E5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EBC2154-3131-7F49-8A9A-5E14EE4E4D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0">
                                            <p:graphicEl>
                                              <a:dgm id="{BEBC2154-3131-7F49-8A9A-5E14EE4E4D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0">
                                            <p:graphicEl>
                                              <a:dgm id="{BEBC2154-3131-7F49-8A9A-5E14EE4E4D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95B943F-69A7-7A41-84FE-5187D3927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0">
                                            <p:graphicEl>
                                              <a:dgm id="{B95B943F-69A7-7A41-84FE-5187D3927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0">
                                            <p:graphicEl>
                                              <a:dgm id="{B95B943F-69A7-7A41-84FE-5187D39274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FAA1E78-6A39-D143-99A6-9DEFEA529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0">
                                            <p:graphicEl>
                                              <a:dgm id="{8FAA1E78-6A39-D143-99A6-9DEFEA529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0">
                                            <p:graphicEl>
                                              <a:dgm id="{8FAA1E78-6A39-D143-99A6-9DEFEA529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B45BF8F-8C5E-2A4A-BE02-3ECBC32F82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0">
                                            <p:graphicEl>
                                              <a:dgm id="{9B45BF8F-8C5E-2A4A-BE02-3ECBC32F82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0">
                                            <p:graphicEl>
                                              <a:dgm id="{9B45BF8F-8C5E-2A4A-BE02-3ECBC32F82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5B60CEC-E4F7-904B-8493-6C26421FE3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0">
                                            <p:graphicEl>
                                              <a:dgm id="{85B60CEC-E4F7-904B-8493-6C26421FE3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0">
                                            <p:graphicEl>
                                              <a:dgm id="{85B60CEC-E4F7-904B-8493-6C26421FE3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EE9708B-2332-544E-B51F-75915D308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0">
                                            <p:graphicEl>
                                              <a:dgm id="{0EE9708B-2332-544E-B51F-75915D308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0">
                                            <p:graphicEl>
                                              <a:dgm id="{0EE9708B-2332-544E-B51F-75915D308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6400" y="811213"/>
            <a:ext cx="12039600" cy="1498600"/>
          </a:xfrm>
        </p:spPr>
        <p:txBody>
          <a:bodyPr/>
          <a:lstStyle/>
          <a:p>
            <a:r>
              <a:rPr lang="en-US" sz="6000" dirty="0" smtClean="0"/>
              <a:t>At the Heart of Student Success…Learning Outcomes</a:t>
            </a:r>
            <a:endParaRPr lang="en-US" sz="6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865074"/>
              </p:ext>
            </p:extLst>
          </p:nvPr>
        </p:nvGraphicFramePr>
        <p:xfrm>
          <a:off x="993775" y="3197225"/>
          <a:ext cx="11017250" cy="5514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1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572E2D"/>
      </a:dk1>
      <a:lt1>
        <a:srgbClr val="2A5657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ACB4B4"/>
      </a:accent3>
      <a:accent4>
        <a:srgbClr val="492625"/>
      </a:accent4>
      <a:accent5>
        <a:srgbClr val="AAB5DE"/>
      </a:accent5>
      <a:accent6>
        <a:srgbClr val="17781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rdcover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789</TotalTime>
  <Words>103</Words>
  <Application>Microsoft Office PowerPoint</Application>
  <PresentationFormat>Custom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A Framework for Student Success Indicators</vt:lpstr>
      <vt:lpstr>Student Success –  The Ideal Pathway</vt:lpstr>
      <vt:lpstr>Student Success –  A More Realistic Pathway</vt:lpstr>
      <vt:lpstr>At the Heart of Student Success…Learning Outcomes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CTE Success Indicators</dc:title>
  <dc:creator>Rosaleen Ryan</dc:creator>
  <cp:lastModifiedBy>Rosaleen Ryan</cp:lastModifiedBy>
  <cp:revision>66</cp:revision>
  <dcterms:modified xsi:type="dcterms:W3CDTF">2014-11-06T22:27:36Z</dcterms:modified>
</cp:coreProperties>
</file>