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341" r:id="rId2"/>
    <p:sldId id="348" r:id="rId3"/>
    <p:sldId id="351" r:id="rId4"/>
    <p:sldId id="350" r:id="rId5"/>
    <p:sldId id="347" r:id="rId6"/>
  </p:sldIdLst>
  <p:sldSz cx="13817600" cy="7772400"/>
  <p:notesSz cx="7315200" cy="9601200"/>
  <p:defaultTextStyle>
    <a:defPPr>
      <a:defRPr lang="en-US"/>
    </a:defPPr>
    <a:lvl1pPr marL="0" algn="l" defTabSz="509233" rtl="0" eaLnBrk="1" latinLnBrk="0" hangingPunct="1">
      <a:defRPr sz="2000" kern="1200">
        <a:solidFill>
          <a:schemeClr val="tx1"/>
        </a:solidFill>
        <a:latin typeface="+mn-lt"/>
        <a:ea typeface="+mn-ea"/>
        <a:cs typeface="+mn-cs"/>
      </a:defRPr>
    </a:lvl1pPr>
    <a:lvl2pPr marL="509233" algn="l" defTabSz="509233" rtl="0" eaLnBrk="1" latinLnBrk="0" hangingPunct="1">
      <a:defRPr sz="2000" kern="1200">
        <a:solidFill>
          <a:schemeClr val="tx1"/>
        </a:solidFill>
        <a:latin typeface="+mn-lt"/>
        <a:ea typeface="+mn-ea"/>
        <a:cs typeface="+mn-cs"/>
      </a:defRPr>
    </a:lvl2pPr>
    <a:lvl3pPr marL="1018467" algn="l" defTabSz="509233" rtl="0" eaLnBrk="1" latinLnBrk="0" hangingPunct="1">
      <a:defRPr sz="2000" kern="1200">
        <a:solidFill>
          <a:schemeClr val="tx1"/>
        </a:solidFill>
        <a:latin typeface="+mn-lt"/>
        <a:ea typeface="+mn-ea"/>
        <a:cs typeface="+mn-cs"/>
      </a:defRPr>
    </a:lvl3pPr>
    <a:lvl4pPr marL="1527701" algn="l" defTabSz="509233" rtl="0" eaLnBrk="1" latinLnBrk="0" hangingPunct="1">
      <a:defRPr sz="2000" kern="1200">
        <a:solidFill>
          <a:schemeClr val="tx1"/>
        </a:solidFill>
        <a:latin typeface="+mn-lt"/>
        <a:ea typeface="+mn-ea"/>
        <a:cs typeface="+mn-cs"/>
      </a:defRPr>
    </a:lvl4pPr>
    <a:lvl5pPr marL="2036935" algn="l" defTabSz="509233" rtl="0" eaLnBrk="1" latinLnBrk="0" hangingPunct="1">
      <a:defRPr sz="2000" kern="1200">
        <a:solidFill>
          <a:schemeClr val="tx1"/>
        </a:solidFill>
        <a:latin typeface="+mn-lt"/>
        <a:ea typeface="+mn-ea"/>
        <a:cs typeface="+mn-cs"/>
      </a:defRPr>
    </a:lvl5pPr>
    <a:lvl6pPr marL="2546169" algn="l" defTabSz="509233" rtl="0" eaLnBrk="1" latinLnBrk="0" hangingPunct="1">
      <a:defRPr sz="2000" kern="1200">
        <a:solidFill>
          <a:schemeClr val="tx1"/>
        </a:solidFill>
        <a:latin typeface="+mn-lt"/>
        <a:ea typeface="+mn-ea"/>
        <a:cs typeface="+mn-cs"/>
      </a:defRPr>
    </a:lvl6pPr>
    <a:lvl7pPr marL="3055400" algn="l" defTabSz="509233" rtl="0" eaLnBrk="1" latinLnBrk="0" hangingPunct="1">
      <a:defRPr sz="2000" kern="1200">
        <a:solidFill>
          <a:schemeClr val="tx1"/>
        </a:solidFill>
        <a:latin typeface="+mn-lt"/>
        <a:ea typeface="+mn-ea"/>
        <a:cs typeface="+mn-cs"/>
      </a:defRPr>
    </a:lvl7pPr>
    <a:lvl8pPr marL="3564636" algn="l" defTabSz="509233" rtl="0" eaLnBrk="1" latinLnBrk="0" hangingPunct="1">
      <a:defRPr sz="2000" kern="1200">
        <a:solidFill>
          <a:schemeClr val="tx1"/>
        </a:solidFill>
        <a:latin typeface="+mn-lt"/>
        <a:ea typeface="+mn-ea"/>
        <a:cs typeface="+mn-cs"/>
      </a:defRPr>
    </a:lvl8pPr>
    <a:lvl9pPr marL="4073867" algn="l" defTabSz="50923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43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kenzie Hord" initials="MH" lastIdx="18" clrIdx="0">
    <p:extLst>
      <p:ext uri="{19B8F6BF-5375-455C-9EA6-DF929625EA0E}">
        <p15:presenceInfo xmlns:p15="http://schemas.microsoft.com/office/powerpoint/2012/main" userId="S-1-5-21-2615232137-1004998538-3481868523-3172"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 id="3" name="Will Mangrum" initials="WM" lastIdx="4" clrIdx="2">
    <p:extLst>
      <p:ext uri="{19B8F6BF-5375-455C-9EA6-DF929625EA0E}">
        <p15:presenceInfo xmlns:p15="http://schemas.microsoft.com/office/powerpoint/2012/main" userId="S-1-5-21-2615232137-1004998538-3481868523-1183" providerId="AD"/>
      </p:ext>
    </p:extLst>
  </p:cmAuthor>
  <p:cmAuthor id="4" name="Deisy Brangman" initials="DB" lastIdx="9" clrIdx="3">
    <p:extLst>
      <p:ext uri="{19B8F6BF-5375-455C-9EA6-DF929625EA0E}">
        <p15:presenceInfo xmlns:p15="http://schemas.microsoft.com/office/powerpoint/2012/main" userId="S-1-5-21-2615232137-1004998538-3481868523-27116" providerId="AD"/>
      </p:ext>
    </p:extLst>
  </p:cmAuthor>
  <p:cmAuthor id="5" name="Luke  Harville" initials="LH" lastIdx="1" clrIdx="4">
    <p:extLst>
      <p:ext uri="{19B8F6BF-5375-455C-9EA6-DF929625EA0E}">
        <p15:presenceInfo xmlns:p15="http://schemas.microsoft.com/office/powerpoint/2012/main" userId="S::LHarville@bdconnect.com::a786ccbe-759f-4e25-9a26-81a3b66ed09e" providerId="AD"/>
      </p:ext>
    </p:extLst>
  </p:cmAuthor>
  <p:cmAuthor id="6" name="Derry, Jenny (Bond Services)" initials="DJ(S" lastIdx="1" clrIdx="5">
    <p:extLst>
      <p:ext uri="{19B8F6BF-5375-455C-9EA6-DF929625EA0E}">
        <p15:presenceInfo xmlns:p15="http://schemas.microsoft.com/office/powerpoint/2012/main" userId="Derry, Jenny (Bond Servic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7023A"/>
    <a:srgbClr val="860038"/>
    <a:srgbClr val="FB7106"/>
    <a:srgbClr val="178645"/>
    <a:srgbClr val="D2D4D3"/>
    <a:srgbClr val="861F41"/>
    <a:srgbClr val="E87722"/>
    <a:srgbClr val="B3282D"/>
    <a:srgbClr val="A5BDD8"/>
    <a:srgbClr val="5E99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85546" autoAdjust="0"/>
  </p:normalViewPr>
  <p:slideViewPr>
    <p:cSldViewPr snapToGrid="0" snapToObjects="1">
      <p:cViewPr varScale="1">
        <p:scale>
          <a:sx n="65" d="100"/>
          <a:sy n="65" d="100"/>
        </p:scale>
        <p:origin x="1181" y="43"/>
      </p:cViewPr>
      <p:guideLst>
        <p:guide orient="horz" pos="768"/>
        <p:guide pos="4363"/>
      </p:guideLst>
    </p:cSldViewPr>
  </p:slideViewPr>
  <p:outlineViewPr>
    <p:cViewPr>
      <p:scale>
        <a:sx n="33" d="100"/>
        <a:sy n="33" d="100"/>
      </p:scale>
      <p:origin x="0" y="-3444"/>
    </p:cViewPr>
  </p:outlineViewPr>
  <p:notesTextViewPr>
    <p:cViewPr>
      <p:scale>
        <a:sx n="125" d="100"/>
        <a:sy n="125" d="100"/>
      </p:scale>
      <p:origin x="0" y="0"/>
    </p:cViewPr>
  </p:notesTextViewPr>
  <p:sorterViewPr>
    <p:cViewPr>
      <p:scale>
        <a:sx n="160" d="100"/>
        <a:sy n="160" d="100"/>
      </p:scale>
      <p:origin x="0" y="-3836"/>
    </p:cViewPr>
  </p:sorterViewPr>
  <p:notesViewPr>
    <p:cSldViewPr snapToGrid="0" snapToObjects="1">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53" tIns="48327" rIns="96653" bIns="48327" rtlCol="0"/>
          <a:lstStyle>
            <a:lvl1pPr algn="r">
              <a:defRPr sz="1300"/>
            </a:lvl1pPr>
          </a:lstStyle>
          <a:p>
            <a:fld id="{E649AAA9-1AC3-5345-BB37-89FD4C9EA943}" type="datetimeFigureOut">
              <a:rPr lang="en-US" smtClean="0"/>
              <a:t>4/6/2022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3" tIns="48327" rIns="96653" bIns="48327" rtlCol="0" anchor="b"/>
          <a:lstStyle>
            <a:lvl1pPr algn="r">
              <a:defRPr sz="1300"/>
            </a:lvl1pPr>
          </a:lstStyle>
          <a:p>
            <a:fld id="{4B05B29A-514A-054F-8E04-A04454DE326A}" type="slidenum">
              <a:rPr lang="en-US" smtClean="0"/>
              <a:t>‹#›</a:t>
            </a:fld>
            <a:endParaRPr lang="en-US" dirty="0"/>
          </a:p>
        </p:txBody>
      </p:sp>
    </p:spTree>
    <p:extLst>
      <p:ext uri="{BB962C8B-B14F-4D97-AF65-F5344CB8AC3E}">
        <p14:creationId xmlns:p14="http://schemas.microsoft.com/office/powerpoint/2010/main" val="23117177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53" tIns="48327" rIns="96653" bIns="48327" rtlCol="0"/>
          <a:lstStyle>
            <a:lvl1pPr algn="r">
              <a:defRPr sz="1300"/>
            </a:lvl1pPr>
          </a:lstStyle>
          <a:p>
            <a:fld id="{895114F9-25E2-B14D-AE3D-1C5E0478F2C4}" type="datetimeFigureOut">
              <a:rPr lang="en-US" smtClean="0"/>
              <a:t>4/6/2022</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3" tIns="48327" rIns="96653" bIns="48327" rtlCol="0" anchor="b"/>
          <a:lstStyle>
            <a:lvl1pPr algn="r">
              <a:defRPr sz="1300"/>
            </a:lvl1pPr>
          </a:lstStyle>
          <a:p>
            <a:fld id="{19D1544E-EAAD-6649-8D2D-D5B2E67FEF3D}" type="slidenum">
              <a:rPr lang="en-US" smtClean="0"/>
              <a:t>‹#›</a:t>
            </a:fld>
            <a:endParaRPr lang="en-US" dirty="0"/>
          </a:p>
        </p:txBody>
      </p:sp>
    </p:spTree>
    <p:extLst>
      <p:ext uri="{BB962C8B-B14F-4D97-AF65-F5344CB8AC3E}">
        <p14:creationId xmlns:p14="http://schemas.microsoft.com/office/powerpoint/2010/main" val="355771717"/>
      </p:ext>
    </p:extLst>
  </p:cSld>
  <p:clrMap bg1="lt1" tx1="dk1" bg2="lt2" tx2="dk2" accent1="accent1" accent2="accent2" accent3="accent3" accent4="accent4" accent5="accent5" accent6="accent6" hlink="hlink" folHlink="folHlink"/>
  <p:hf hdr="0" ftr="0" dt="0"/>
  <p:notesStyle>
    <a:lvl1pPr marL="0" algn="l" defTabSz="457039" rtl="0" eaLnBrk="1" latinLnBrk="0" hangingPunct="1">
      <a:defRPr sz="1200" kern="1200">
        <a:solidFill>
          <a:schemeClr val="tx1"/>
        </a:solidFill>
        <a:latin typeface="+mn-lt"/>
        <a:ea typeface="+mn-ea"/>
        <a:cs typeface="+mn-cs"/>
      </a:defRPr>
    </a:lvl1pPr>
    <a:lvl2pPr marL="457039" algn="l" defTabSz="457039" rtl="0" eaLnBrk="1" latinLnBrk="0" hangingPunct="1">
      <a:defRPr sz="1200" kern="1200">
        <a:solidFill>
          <a:schemeClr val="tx1"/>
        </a:solidFill>
        <a:latin typeface="+mn-lt"/>
        <a:ea typeface="+mn-ea"/>
        <a:cs typeface="+mn-cs"/>
      </a:defRPr>
    </a:lvl2pPr>
    <a:lvl3pPr marL="914080" algn="l" defTabSz="457039" rtl="0" eaLnBrk="1" latinLnBrk="0" hangingPunct="1">
      <a:defRPr sz="1200" kern="1200">
        <a:solidFill>
          <a:schemeClr val="tx1"/>
        </a:solidFill>
        <a:latin typeface="+mn-lt"/>
        <a:ea typeface="+mn-ea"/>
        <a:cs typeface="+mn-cs"/>
      </a:defRPr>
    </a:lvl3pPr>
    <a:lvl4pPr marL="1371119" algn="l" defTabSz="457039" rtl="0" eaLnBrk="1" latinLnBrk="0" hangingPunct="1">
      <a:defRPr sz="1200" kern="1200">
        <a:solidFill>
          <a:schemeClr val="tx1"/>
        </a:solidFill>
        <a:latin typeface="+mn-lt"/>
        <a:ea typeface="+mn-ea"/>
        <a:cs typeface="+mn-cs"/>
      </a:defRPr>
    </a:lvl4pPr>
    <a:lvl5pPr marL="1828158" algn="l" defTabSz="457039" rtl="0" eaLnBrk="1" latinLnBrk="0" hangingPunct="1">
      <a:defRPr sz="1200" kern="1200">
        <a:solidFill>
          <a:schemeClr val="tx1"/>
        </a:solidFill>
        <a:latin typeface="+mn-lt"/>
        <a:ea typeface="+mn-ea"/>
        <a:cs typeface="+mn-cs"/>
      </a:defRPr>
    </a:lvl5pPr>
    <a:lvl6pPr marL="2285197" algn="l" defTabSz="457039" rtl="0" eaLnBrk="1" latinLnBrk="0" hangingPunct="1">
      <a:defRPr sz="1200" kern="1200">
        <a:solidFill>
          <a:schemeClr val="tx1"/>
        </a:solidFill>
        <a:latin typeface="+mn-lt"/>
        <a:ea typeface="+mn-ea"/>
        <a:cs typeface="+mn-cs"/>
      </a:defRPr>
    </a:lvl6pPr>
    <a:lvl7pPr marL="2742239" algn="l" defTabSz="457039" rtl="0" eaLnBrk="1" latinLnBrk="0" hangingPunct="1">
      <a:defRPr sz="1200" kern="1200">
        <a:solidFill>
          <a:schemeClr val="tx1"/>
        </a:solidFill>
        <a:latin typeface="+mn-lt"/>
        <a:ea typeface="+mn-ea"/>
        <a:cs typeface="+mn-cs"/>
      </a:defRPr>
    </a:lvl7pPr>
    <a:lvl8pPr marL="3199277" algn="l" defTabSz="457039" rtl="0" eaLnBrk="1" latinLnBrk="0" hangingPunct="1">
      <a:defRPr sz="1200" kern="1200">
        <a:solidFill>
          <a:schemeClr val="tx1"/>
        </a:solidFill>
        <a:latin typeface="+mn-lt"/>
        <a:ea typeface="+mn-ea"/>
        <a:cs typeface="+mn-cs"/>
      </a:defRPr>
    </a:lvl8pPr>
    <a:lvl9pPr marL="3656316" algn="l" defTabSz="4570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1544E-EAAD-6649-8D2D-D5B2E67FEF3D}" type="slidenum">
              <a:rPr lang="en-US" smtClean="0"/>
              <a:t>1</a:t>
            </a:fld>
            <a:endParaRPr lang="en-US" dirty="0"/>
          </a:p>
        </p:txBody>
      </p:sp>
    </p:spTree>
    <p:extLst>
      <p:ext uri="{BB962C8B-B14F-4D97-AF65-F5344CB8AC3E}">
        <p14:creationId xmlns:p14="http://schemas.microsoft.com/office/powerpoint/2010/main" val="127749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1544E-EAAD-6649-8D2D-D5B2E67FEF3D}" type="slidenum">
              <a:rPr lang="en-US" smtClean="0"/>
              <a:t>5</a:t>
            </a:fld>
            <a:endParaRPr lang="en-US" dirty="0"/>
          </a:p>
        </p:txBody>
      </p:sp>
    </p:spTree>
    <p:extLst>
      <p:ext uri="{BB962C8B-B14F-4D97-AF65-F5344CB8AC3E}">
        <p14:creationId xmlns:p14="http://schemas.microsoft.com/office/powerpoint/2010/main" val="372311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pic>
        <p:nvPicPr>
          <p:cNvPr id="5" name="Picture 4" descr="A grassy area with buildings in the background&#10;&#10;Description automatically generated with low confidence">
            <a:extLst>
              <a:ext uri="{FF2B5EF4-FFF2-40B4-BE49-F238E27FC236}">
                <a16:creationId xmlns:a16="http://schemas.microsoft.com/office/drawing/2014/main" id="{D75C34F6-4C6E-435F-9A20-227FA4A60F8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68214" y="-12434"/>
            <a:ext cx="8149386" cy="7772400"/>
          </a:xfrm>
          <a:prstGeom prst="rect">
            <a:avLst/>
          </a:prstGeom>
        </p:spPr>
      </p:pic>
      <p:sp>
        <p:nvSpPr>
          <p:cNvPr id="12" name="Freeform 11"/>
          <p:cNvSpPr/>
          <p:nvPr userDrawn="1"/>
        </p:nvSpPr>
        <p:spPr>
          <a:xfrm>
            <a:off x="0" y="-2489"/>
            <a:ext cx="9664047" cy="7774890"/>
          </a:xfrm>
          <a:custGeom>
            <a:avLst/>
            <a:gdLst>
              <a:gd name="connsiteX0" fmla="*/ 835996 w 9664047"/>
              <a:gd name="connsiteY0" fmla="*/ 0 h 7774890"/>
              <a:gd name="connsiteX1" fmla="*/ 9664045 w 9664047"/>
              <a:gd name="connsiteY1" fmla="*/ 0 h 7774890"/>
              <a:gd name="connsiteX2" fmla="*/ 5870580 w 9664047"/>
              <a:gd name="connsiteY2" fmla="*/ 3887444 h 7774890"/>
              <a:gd name="connsiteX3" fmla="*/ 9664047 w 9664047"/>
              <a:gd name="connsiteY3" fmla="*/ 7774890 h 7774890"/>
              <a:gd name="connsiteX4" fmla="*/ 835996 w 9664047"/>
              <a:gd name="connsiteY4" fmla="*/ 7774890 h 7774890"/>
              <a:gd name="connsiteX5" fmla="*/ 835996 w 9664047"/>
              <a:gd name="connsiteY5" fmla="*/ 7774889 h 7774890"/>
              <a:gd name="connsiteX6" fmla="*/ 0 w 9664047"/>
              <a:gd name="connsiteY6" fmla="*/ 7774889 h 7774890"/>
              <a:gd name="connsiteX7" fmla="*/ 0 w 9664047"/>
              <a:gd name="connsiteY7" fmla="*/ 2489 h 7774890"/>
              <a:gd name="connsiteX8" fmla="*/ 835996 w 9664047"/>
              <a:gd name="connsiteY8" fmla="*/ 2489 h 777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4047" h="7774890">
                <a:moveTo>
                  <a:pt x="835996" y="0"/>
                </a:moveTo>
                <a:lnTo>
                  <a:pt x="9664045" y="0"/>
                </a:lnTo>
                <a:lnTo>
                  <a:pt x="5870580" y="3887444"/>
                </a:lnTo>
                <a:lnTo>
                  <a:pt x="9664047" y="7774890"/>
                </a:lnTo>
                <a:lnTo>
                  <a:pt x="835996" y="7774890"/>
                </a:lnTo>
                <a:lnTo>
                  <a:pt x="835996" y="7774889"/>
                </a:lnTo>
                <a:lnTo>
                  <a:pt x="0" y="7774889"/>
                </a:lnTo>
                <a:lnTo>
                  <a:pt x="0" y="2489"/>
                </a:lnTo>
                <a:lnTo>
                  <a:pt x="835996" y="2489"/>
                </a:lnTo>
                <a:close/>
              </a:path>
            </a:pathLst>
          </a:cu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Arial" charset="0"/>
                <a:ea typeface="Arial" charset="0"/>
                <a:cs typeface="Arial" charset="0"/>
              </a:rPr>
              <a:t>w</a:t>
            </a:r>
          </a:p>
        </p:txBody>
      </p:sp>
      <p:sp>
        <p:nvSpPr>
          <p:cNvPr id="3" name="Subtitle 2"/>
          <p:cNvSpPr>
            <a:spLocks noGrp="1"/>
          </p:cNvSpPr>
          <p:nvPr>
            <p:ph type="subTitle" idx="1" hasCustomPrompt="1"/>
          </p:nvPr>
        </p:nvSpPr>
        <p:spPr>
          <a:xfrm>
            <a:off x="645850" y="3986458"/>
            <a:ext cx="4840550" cy="1042439"/>
          </a:xfrm>
          <a:prstGeom prst="rect">
            <a:avLst/>
          </a:prstGeom>
        </p:spPr>
        <p:txBody>
          <a:bodyPr lIns="0" tIns="0" rIns="0" bIns="0" anchor="t" anchorCtr="0">
            <a:normAutofit/>
          </a:bodyPr>
          <a:lstStyle>
            <a:lvl1pPr marL="0" indent="0" algn="l">
              <a:lnSpc>
                <a:spcPct val="100000"/>
              </a:lnSpc>
              <a:buNone/>
              <a:defRPr sz="2000" b="0" i="0" cap="all" spc="300" baseline="0">
                <a:solidFill>
                  <a:schemeClr val="tx1"/>
                </a:solidFill>
                <a:latin typeface="Arial" charset="0"/>
                <a:ea typeface="Arial" charset="0"/>
                <a:cs typeface="Arial" charset="0"/>
              </a:defRPr>
            </a:lvl1pPr>
            <a:lvl2pPr marL="0" indent="0" algn="l">
              <a:lnSpc>
                <a:spcPct val="100000"/>
              </a:lnSpc>
              <a:spcBef>
                <a:spcPts val="999"/>
              </a:spcBef>
              <a:buNone/>
              <a:defRPr sz="1600" b="0" i="0" baseline="0">
                <a:solidFill>
                  <a:schemeClr val="tx2"/>
                </a:solidFill>
                <a:latin typeface="Arial" charset="0"/>
                <a:ea typeface="Arial" charset="0"/>
                <a:cs typeface="Arial" charset="0"/>
              </a:defRPr>
            </a:lvl2pPr>
            <a:lvl3pPr marL="1018467" indent="0" algn="ctr">
              <a:buNone/>
              <a:defRPr>
                <a:solidFill>
                  <a:schemeClr val="tx1">
                    <a:tint val="75000"/>
                  </a:schemeClr>
                </a:solidFill>
              </a:defRPr>
            </a:lvl3pPr>
            <a:lvl4pPr marL="1527701" indent="0" algn="ctr">
              <a:buNone/>
              <a:defRPr>
                <a:solidFill>
                  <a:schemeClr val="tx1">
                    <a:tint val="75000"/>
                  </a:schemeClr>
                </a:solidFill>
              </a:defRPr>
            </a:lvl4pPr>
            <a:lvl5pPr marL="2036935" indent="0" algn="ctr">
              <a:buNone/>
              <a:defRPr>
                <a:solidFill>
                  <a:schemeClr val="tx1">
                    <a:tint val="75000"/>
                  </a:schemeClr>
                </a:solidFill>
              </a:defRPr>
            </a:lvl5pPr>
            <a:lvl6pPr marL="2546169" indent="0" algn="ctr">
              <a:buNone/>
              <a:defRPr>
                <a:solidFill>
                  <a:schemeClr val="tx1">
                    <a:tint val="75000"/>
                  </a:schemeClr>
                </a:solidFill>
              </a:defRPr>
            </a:lvl6pPr>
            <a:lvl7pPr marL="3055400" indent="0" algn="ctr">
              <a:buNone/>
              <a:defRPr>
                <a:solidFill>
                  <a:schemeClr val="tx1">
                    <a:tint val="75000"/>
                  </a:schemeClr>
                </a:solidFill>
              </a:defRPr>
            </a:lvl7pPr>
            <a:lvl8pPr marL="3564636" indent="0" algn="ctr">
              <a:buNone/>
              <a:defRPr>
                <a:solidFill>
                  <a:schemeClr val="tx1">
                    <a:tint val="75000"/>
                  </a:schemeClr>
                </a:solidFill>
              </a:defRPr>
            </a:lvl8pPr>
            <a:lvl9pPr marL="4073867" indent="0" algn="ctr">
              <a:buNone/>
              <a:defRPr>
                <a:solidFill>
                  <a:schemeClr val="tx1">
                    <a:tint val="75000"/>
                  </a:schemeClr>
                </a:solidFill>
              </a:defRPr>
            </a:lvl9pPr>
          </a:lstStyle>
          <a:p>
            <a:r>
              <a:rPr lang="en-US" dirty="0"/>
              <a:t>SUBTITLE</a:t>
            </a:r>
          </a:p>
          <a:p>
            <a:pPr lvl="1"/>
            <a:r>
              <a:rPr lang="en-US" dirty="0"/>
              <a:t>Date</a:t>
            </a:r>
          </a:p>
        </p:txBody>
      </p:sp>
      <p:sp>
        <p:nvSpPr>
          <p:cNvPr id="8" name="Title 9"/>
          <p:cNvSpPr>
            <a:spLocks noGrp="1"/>
          </p:cNvSpPr>
          <p:nvPr>
            <p:ph type="title" hasCustomPrompt="1"/>
          </p:nvPr>
        </p:nvSpPr>
        <p:spPr>
          <a:xfrm>
            <a:off x="645847" y="1775334"/>
            <a:ext cx="4840553" cy="2098432"/>
          </a:xfrm>
          <a:prstGeom prst="rect">
            <a:avLst/>
          </a:prstGeom>
          <a:noFill/>
        </p:spPr>
        <p:txBody>
          <a:bodyPr vert="horz" lIns="0" tIns="0" rIns="0" bIns="0" anchor="b" anchorCtr="0"/>
          <a:lstStyle>
            <a:lvl1pPr algn="l">
              <a:lnSpc>
                <a:spcPct val="90000"/>
              </a:lnSpc>
              <a:defRPr sz="4800" b="0" i="0" baseline="0">
                <a:solidFill>
                  <a:schemeClr val="accent1"/>
                </a:solidFill>
                <a:latin typeface="Arial" charset="0"/>
                <a:ea typeface="Arial" charset="0"/>
                <a:cs typeface="Arial" charset="0"/>
              </a:defRPr>
            </a:lvl1pPr>
          </a:lstStyle>
          <a:p>
            <a:r>
              <a:rPr lang="en-US" dirty="0"/>
              <a:t>Title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8105" y="6530241"/>
            <a:ext cx="3804347" cy="710058"/>
          </a:xfrm>
          <a:prstGeom prst="rect">
            <a:avLst/>
          </a:prstGeom>
        </p:spPr>
      </p:pic>
      <p:cxnSp>
        <p:nvCxnSpPr>
          <p:cNvPr id="13" name="Straight Connector 12"/>
          <p:cNvCxnSpPr/>
          <p:nvPr userDrawn="1"/>
        </p:nvCxnSpPr>
        <p:spPr>
          <a:xfrm flipV="1">
            <a:off x="5668214" y="0"/>
            <a:ext cx="3786738" cy="3888690"/>
          </a:xfrm>
          <a:prstGeom prst="line">
            <a:avLst/>
          </a:prstGeom>
          <a:ln w="19050">
            <a:solidFill>
              <a:schemeClr val="accent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flipV="1">
            <a:off x="5668214" y="3882644"/>
            <a:ext cx="3786738" cy="3888690"/>
          </a:xfrm>
          <a:prstGeom prst="line">
            <a:avLst/>
          </a:prstGeom>
          <a:ln w="19050">
            <a:solidFill>
              <a:schemeClr val="accent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Picture Placeholder 3"/>
          <p:cNvSpPr>
            <a:spLocks noGrp="1"/>
          </p:cNvSpPr>
          <p:nvPr>
            <p:ph type="pic" sz="quarter" idx="10" hasCustomPrompt="1"/>
          </p:nvPr>
        </p:nvSpPr>
        <p:spPr>
          <a:xfrm>
            <a:off x="642766" y="502180"/>
            <a:ext cx="1687513" cy="1160463"/>
          </a:xfrm>
          <a:prstGeom prst="rect">
            <a:avLst/>
          </a:prstGeom>
        </p:spPr>
        <p:txBody>
          <a:bodyPr lIns="0" rIns="0" anchor="ctr"/>
          <a:lstStyle>
            <a:lvl1pPr marL="0" indent="0">
              <a:buNone/>
              <a:defRPr sz="1800" baseline="0">
                <a:solidFill>
                  <a:schemeClr val="tx2"/>
                </a:solidFill>
              </a:defRPr>
            </a:lvl1pPr>
          </a:lstStyle>
          <a:p>
            <a:r>
              <a:rPr lang="en-US" dirty="0"/>
              <a:t>Client Logo</a:t>
            </a:r>
          </a:p>
        </p:txBody>
      </p:sp>
      <p:pic>
        <p:nvPicPr>
          <p:cNvPr id="4" name="Picture 3" descr="Logo&#10;&#10;Description automatically generated">
            <a:extLst>
              <a:ext uri="{FF2B5EF4-FFF2-40B4-BE49-F238E27FC236}">
                <a16:creationId xmlns:a16="http://schemas.microsoft.com/office/drawing/2014/main" id="{41882ACF-7290-4A3A-8985-5D024428482F}"/>
              </a:ext>
            </a:extLst>
          </p:cNvPr>
          <p:cNvPicPr>
            <a:picLocks noChangeAspect="1"/>
          </p:cNvPicPr>
          <p:nvPr userDrawn="1"/>
        </p:nvPicPr>
        <p:blipFill>
          <a:blip r:embed="rId4"/>
          <a:stretch>
            <a:fillRect/>
          </a:stretch>
        </p:blipFill>
        <p:spPr>
          <a:xfrm>
            <a:off x="7025352" y="6649144"/>
            <a:ext cx="804587" cy="445551"/>
          </a:xfrm>
          <a:prstGeom prst="rect">
            <a:avLst/>
          </a:prstGeom>
        </p:spPr>
      </p:pic>
      <p:pic>
        <p:nvPicPr>
          <p:cNvPr id="7" name="Picture 6">
            <a:extLst>
              <a:ext uri="{FF2B5EF4-FFF2-40B4-BE49-F238E27FC236}">
                <a16:creationId xmlns:a16="http://schemas.microsoft.com/office/drawing/2014/main" id="{FCC8BBEF-3170-4CB7-8393-60772E2FA26D}"/>
              </a:ext>
            </a:extLst>
          </p:cNvPr>
          <p:cNvPicPr>
            <a:picLocks noChangeAspect="1"/>
          </p:cNvPicPr>
          <p:nvPr userDrawn="1"/>
        </p:nvPicPr>
        <p:blipFill>
          <a:blip r:embed="rId5"/>
          <a:stretch>
            <a:fillRect/>
          </a:stretch>
        </p:blipFill>
        <p:spPr>
          <a:xfrm>
            <a:off x="4699979" y="6724138"/>
            <a:ext cx="1735802" cy="3420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Rectangle 7"/>
          <p:cNvSpPr/>
          <p:nvPr userDrawn="1"/>
        </p:nvSpPr>
        <p:spPr>
          <a:xfrm>
            <a:off x="13377303" y="7230287"/>
            <a:ext cx="440298" cy="286294"/>
          </a:xfrm>
          <a:prstGeom prst="rect">
            <a:avLst/>
          </a:prstGeom>
          <a:solidFill>
            <a:schemeClr val="accent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sz="2000" dirty="0">
              <a:latin typeface="Arial" charset="0"/>
              <a:ea typeface="Arial" charset="0"/>
              <a:cs typeface="Arial" charset="0"/>
            </a:endParaRPr>
          </a:p>
        </p:txBody>
      </p:sp>
      <p:sp>
        <p:nvSpPr>
          <p:cNvPr id="9" name="Slide Number Placeholder 5"/>
          <p:cNvSpPr>
            <a:spLocks noGrp="1"/>
          </p:cNvSpPr>
          <p:nvPr>
            <p:ph type="sldNum" sz="quarter" idx="12"/>
          </p:nvPr>
        </p:nvSpPr>
        <p:spPr>
          <a:xfrm>
            <a:off x="12587993" y="7191396"/>
            <a:ext cx="584088" cy="365125"/>
          </a:xfrm>
          <a:prstGeom prst="rect">
            <a:avLst/>
          </a:prstGeom>
        </p:spPr>
        <p:txBody>
          <a:bodyPr lIns="0" tIns="0" rIns="0" bIns="0" anchor="ctr" anchorCtr="0"/>
          <a:lstStyle>
            <a:lvl1pPr algn="r">
              <a:defRPr sz="1050" b="1" i="0">
                <a:solidFill>
                  <a:schemeClr val="tx2"/>
                </a:solidFill>
                <a:latin typeface="Arial" charset="0"/>
                <a:ea typeface="Arial" charset="0"/>
                <a:cs typeface="Arial" charset="0"/>
              </a:defRPr>
            </a:lvl1pPr>
          </a:lstStyle>
          <a:p>
            <a:fld id="{679751D3-02F5-2B45-A12D-F3831CAE6381}" type="slidenum">
              <a:rPr lang="en-US" smtClean="0"/>
              <a:pPr/>
              <a:t>‹#›</a:t>
            </a:fld>
            <a:endParaRPr lang="en-US" dirty="0"/>
          </a:p>
        </p:txBody>
      </p:sp>
      <p:cxnSp>
        <p:nvCxnSpPr>
          <p:cNvPr id="11" name="Straight Connector 10"/>
          <p:cNvCxnSpPr/>
          <p:nvPr userDrawn="1"/>
        </p:nvCxnSpPr>
        <p:spPr>
          <a:xfrm flipH="1">
            <a:off x="3185340" y="7286850"/>
            <a:ext cx="108873" cy="166623"/>
          </a:xfrm>
          <a:prstGeom prst="line">
            <a:avLst/>
          </a:prstGeom>
          <a:ln w="12700">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549" y="7119682"/>
            <a:ext cx="2684029" cy="500958"/>
          </a:xfrm>
          <a:prstGeom prst="rect">
            <a:avLst/>
          </a:prstGeom>
        </p:spPr>
      </p:pic>
      <p:sp>
        <p:nvSpPr>
          <p:cNvPr id="7" name="Footer Placeholder 4">
            <a:extLst>
              <a:ext uri="{FF2B5EF4-FFF2-40B4-BE49-F238E27FC236}">
                <a16:creationId xmlns:a16="http://schemas.microsoft.com/office/drawing/2014/main" id="{2F855B2C-A2C6-F34D-924D-4845F0B852DC}"/>
              </a:ext>
            </a:extLst>
          </p:cNvPr>
          <p:cNvSpPr>
            <a:spLocks noGrp="1"/>
          </p:cNvSpPr>
          <p:nvPr>
            <p:ph type="ftr" sz="quarter" idx="11"/>
          </p:nvPr>
        </p:nvSpPr>
        <p:spPr>
          <a:xfrm>
            <a:off x="3368800" y="7191396"/>
            <a:ext cx="8175099" cy="365125"/>
          </a:xfrm>
          <a:prstGeom prst="rect">
            <a:avLst/>
          </a:prstGeom>
        </p:spPr>
        <p:txBody>
          <a:bodyPr anchor="ctr"/>
          <a:lstStyle>
            <a:lvl1pPr algn="l">
              <a:defRPr lang="en-US" sz="1050" b="0" i="0" kern="1200" spc="200" baseline="0" dirty="0">
                <a:solidFill>
                  <a:schemeClr val="tx2"/>
                </a:solidFill>
                <a:latin typeface="Arial" charset="0"/>
                <a:ea typeface="Arial" charset="0"/>
                <a:cs typeface="Arial" charset="0"/>
              </a:defRPr>
            </a:lvl1pPr>
          </a:lstStyle>
          <a:p>
            <a:r>
              <a:rPr lang="en-US" dirty="0"/>
              <a:t>MONTEREY PENINSULA COLLEGE</a:t>
            </a:r>
          </a:p>
        </p:txBody>
      </p:sp>
    </p:spTree>
    <p:extLst>
      <p:ext uri="{BB962C8B-B14F-4D97-AF65-F5344CB8AC3E}">
        <p14:creationId xmlns:p14="http://schemas.microsoft.com/office/powerpoint/2010/main" val="39775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Photo">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walking on a sidewalk&#10;&#10;Description automatically generated with low confidence">
            <a:extLst>
              <a:ext uri="{FF2B5EF4-FFF2-40B4-BE49-F238E27FC236}">
                <a16:creationId xmlns:a16="http://schemas.microsoft.com/office/drawing/2014/main" id="{0AE07C8F-52F9-4F76-B5BA-3D6874FF3AC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4"/>
          <a:stretch/>
        </p:blipFill>
        <p:spPr>
          <a:xfrm>
            <a:off x="7446492" y="-3556"/>
            <a:ext cx="6371108" cy="7774890"/>
          </a:xfrm>
          <a:prstGeom prst="rect">
            <a:avLst/>
          </a:prstGeom>
        </p:spPr>
      </p:pic>
      <p:sp>
        <p:nvSpPr>
          <p:cNvPr id="11" name="Freeform 10"/>
          <p:cNvSpPr/>
          <p:nvPr userDrawn="1"/>
        </p:nvSpPr>
        <p:spPr>
          <a:xfrm>
            <a:off x="0" y="-2489"/>
            <a:ext cx="11504620" cy="7774890"/>
          </a:xfrm>
          <a:custGeom>
            <a:avLst/>
            <a:gdLst>
              <a:gd name="connsiteX0" fmla="*/ 0 w 11504620"/>
              <a:gd name="connsiteY0" fmla="*/ 0 h 7774890"/>
              <a:gd name="connsiteX1" fmla="*/ 2577040 w 11504620"/>
              <a:gd name="connsiteY1" fmla="*/ 0 h 7774890"/>
              <a:gd name="connsiteX2" fmla="*/ 2577040 w 11504620"/>
              <a:gd name="connsiteY2" fmla="*/ 2489 h 7774890"/>
              <a:gd name="connsiteX3" fmla="*/ 2676569 w 11504620"/>
              <a:gd name="connsiteY3" fmla="*/ 2489 h 7774890"/>
              <a:gd name="connsiteX4" fmla="*/ 2676569 w 11504620"/>
              <a:gd name="connsiteY4" fmla="*/ 0 h 7774890"/>
              <a:gd name="connsiteX5" fmla="*/ 11504618 w 11504620"/>
              <a:gd name="connsiteY5" fmla="*/ 0 h 7774890"/>
              <a:gd name="connsiteX6" fmla="*/ 7711153 w 11504620"/>
              <a:gd name="connsiteY6" fmla="*/ 3887444 h 7774890"/>
              <a:gd name="connsiteX7" fmla="*/ 11504620 w 11504620"/>
              <a:gd name="connsiteY7" fmla="*/ 7774890 h 7774890"/>
              <a:gd name="connsiteX8" fmla="*/ 2676569 w 11504620"/>
              <a:gd name="connsiteY8" fmla="*/ 7774890 h 7774890"/>
              <a:gd name="connsiteX9" fmla="*/ 2676569 w 11504620"/>
              <a:gd name="connsiteY9" fmla="*/ 7774889 h 7774890"/>
              <a:gd name="connsiteX10" fmla="*/ 2577040 w 11504620"/>
              <a:gd name="connsiteY10" fmla="*/ 7774889 h 7774890"/>
              <a:gd name="connsiteX11" fmla="*/ 2577040 w 11504620"/>
              <a:gd name="connsiteY11" fmla="*/ 7774890 h 7774890"/>
              <a:gd name="connsiteX12" fmla="*/ 0 w 11504620"/>
              <a:gd name="connsiteY12" fmla="*/ 7774890 h 777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4620" h="7774890">
                <a:moveTo>
                  <a:pt x="0" y="0"/>
                </a:moveTo>
                <a:lnTo>
                  <a:pt x="2577040" y="0"/>
                </a:lnTo>
                <a:lnTo>
                  <a:pt x="2577040" y="2489"/>
                </a:lnTo>
                <a:lnTo>
                  <a:pt x="2676569" y="2489"/>
                </a:lnTo>
                <a:lnTo>
                  <a:pt x="2676569" y="0"/>
                </a:lnTo>
                <a:lnTo>
                  <a:pt x="11504618" y="0"/>
                </a:lnTo>
                <a:lnTo>
                  <a:pt x="7711153" y="3887444"/>
                </a:lnTo>
                <a:lnTo>
                  <a:pt x="11504620" y="7774890"/>
                </a:lnTo>
                <a:lnTo>
                  <a:pt x="2676569" y="7774890"/>
                </a:lnTo>
                <a:lnTo>
                  <a:pt x="2676569" y="7774889"/>
                </a:lnTo>
                <a:lnTo>
                  <a:pt x="2577040" y="7774889"/>
                </a:lnTo>
                <a:lnTo>
                  <a:pt x="2577040" y="7774890"/>
                </a:lnTo>
                <a:lnTo>
                  <a:pt x="0" y="7774890"/>
                </a:lnTo>
                <a:close/>
              </a:path>
            </a:pathLst>
          </a:custGeom>
          <a:solidFill>
            <a:schemeClr val="tx2"/>
          </a:solidFill>
          <a:ln>
            <a:no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charset="0"/>
              <a:ea typeface="Arial" charset="0"/>
              <a:cs typeface="Arial" charset="0"/>
            </a:endParaRPr>
          </a:p>
        </p:txBody>
      </p:sp>
      <p:sp>
        <p:nvSpPr>
          <p:cNvPr id="10" name="Title 9"/>
          <p:cNvSpPr>
            <a:spLocks noGrp="1"/>
          </p:cNvSpPr>
          <p:nvPr>
            <p:ph type="title"/>
          </p:nvPr>
        </p:nvSpPr>
        <p:spPr>
          <a:xfrm>
            <a:off x="655994" y="3550640"/>
            <a:ext cx="5832279" cy="2148824"/>
          </a:xfrm>
          <a:prstGeom prst="rect">
            <a:avLst/>
          </a:prstGeom>
        </p:spPr>
        <p:txBody>
          <a:bodyPr vert="horz" lIns="0" tIns="0" rIns="0" bIns="0" anchor="t" anchorCtr="0"/>
          <a:lstStyle>
            <a:lvl1pPr algn="l">
              <a:lnSpc>
                <a:spcPct val="100000"/>
              </a:lnSpc>
              <a:defRPr sz="4400" b="0" i="0" spc="100" baseline="0">
                <a:solidFill>
                  <a:schemeClr val="bg1"/>
                </a:solidFill>
                <a:latin typeface="Arial" charset="0"/>
                <a:ea typeface="Arial" charset="0"/>
                <a:cs typeface="Arial" charset="0"/>
              </a:defRPr>
            </a:lvl1pPr>
          </a:lstStyle>
          <a:p>
            <a:r>
              <a:rPr lang="en-US" dirty="0"/>
              <a:t>Click to edit</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3924" y="7132422"/>
            <a:ext cx="2593661" cy="340059"/>
          </a:xfrm>
          <a:prstGeom prst="rect">
            <a:avLst/>
          </a:prstGeom>
        </p:spPr>
      </p:pic>
      <p:sp>
        <p:nvSpPr>
          <p:cNvPr id="7" name="Text Placeholder 6"/>
          <p:cNvSpPr>
            <a:spLocks noGrp="1"/>
          </p:cNvSpPr>
          <p:nvPr>
            <p:ph type="body" sz="quarter" idx="10" hasCustomPrompt="1"/>
          </p:nvPr>
        </p:nvSpPr>
        <p:spPr>
          <a:xfrm>
            <a:off x="655993" y="1573079"/>
            <a:ext cx="5832280" cy="2042943"/>
          </a:xfrm>
          <a:prstGeom prst="rect">
            <a:avLst/>
          </a:prstGeom>
        </p:spPr>
        <p:txBody>
          <a:bodyPr vert="horz" lIns="0" tIns="0" rIns="0" bIns="0" anchor="b" anchorCtr="0"/>
          <a:lstStyle>
            <a:lvl1pPr marL="0" indent="0">
              <a:buNone/>
              <a:defRPr lang="en-US" sz="11500" b="0" i="0" spc="100" baseline="0" dirty="0" smtClean="0">
                <a:solidFill>
                  <a:schemeClr val="tx2">
                    <a:lumMod val="75000"/>
                  </a:schemeClr>
                </a:solidFill>
                <a:latin typeface="Arial" charset="0"/>
                <a:ea typeface="Arial" charset="0"/>
                <a:cs typeface="Arial" charset="0"/>
              </a:defRPr>
            </a:lvl1pPr>
          </a:lstStyle>
          <a:p>
            <a:pPr marL="0" lvl="0">
              <a:lnSpc>
                <a:spcPct val="100000"/>
              </a:lnSpc>
              <a:spcBef>
                <a:spcPct val="0"/>
              </a:spcBef>
            </a:pPr>
            <a:r>
              <a:rPr lang="en-US" dirty="0"/>
              <a:t>#</a:t>
            </a:r>
          </a:p>
        </p:txBody>
      </p:sp>
      <p:cxnSp>
        <p:nvCxnSpPr>
          <p:cNvPr id="14" name="Straight Connector 13"/>
          <p:cNvCxnSpPr/>
          <p:nvPr userDrawn="1"/>
        </p:nvCxnSpPr>
        <p:spPr>
          <a:xfrm flipV="1">
            <a:off x="7446492" y="0"/>
            <a:ext cx="3786738" cy="3888690"/>
          </a:xfrm>
          <a:prstGeom prst="line">
            <a:avLst/>
          </a:prstGeom>
          <a:ln w="19050">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flipV="1">
            <a:off x="7446492" y="3882644"/>
            <a:ext cx="3786738" cy="3888690"/>
          </a:xfrm>
          <a:prstGeom prst="line">
            <a:avLst/>
          </a:prstGeom>
          <a:ln w="19050">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2490"/>
            <a:ext cx="13817601" cy="7774890"/>
          </a:xfrm>
          <a:prstGeom prst="rect">
            <a:avLst/>
          </a:prstGeom>
          <a:solidFill>
            <a:schemeClr val="accent1"/>
          </a:solidFill>
          <a:ln>
            <a:no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latin typeface="Arial" charset="0"/>
              <a:ea typeface="Arial" charset="0"/>
              <a:cs typeface="Arial" charset="0"/>
            </a:endParaRPr>
          </a:p>
        </p:txBody>
      </p:sp>
      <p:sp>
        <p:nvSpPr>
          <p:cNvPr id="3" name="Title 2"/>
          <p:cNvSpPr>
            <a:spLocks noGrp="1"/>
          </p:cNvSpPr>
          <p:nvPr>
            <p:ph type="title" hasCustomPrompt="1"/>
          </p:nvPr>
        </p:nvSpPr>
        <p:spPr>
          <a:xfrm>
            <a:off x="691317" y="2299317"/>
            <a:ext cx="6906533" cy="1912479"/>
          </a:xfrm>
          <a:prstGeom prst="rect">
            <a:avLst/>
          </a:prstGeom>
        </p:spPr>
        <p:txBody>
          <a:bodyPr vert="horz" lIns="0" rIns="0" anchor="b"/>
          <a:lstStyle>
            <a:lvl1pPr algn="l">
              <a:defRPr sz="4000" b="1" i="0" spc="300">
                <a:solidFill>
                  <a:schemeClr val="bg1"/>
                </a:solidFill>
                <a:latin typeface="Arial" charset="0"/>
                <a:ea typeface="Arial" charset="0"/>
                <a:cs typeface="Arial" charset="0"/>
              </a:defRPr>
            </a:lvl1pPr>
          </a:lstStyle>
          <a:p>
            <a:r>
              <a:rPr lang="en-US" dirty="0"/>
              <a:t>Click to edit master title style</a:t>
            </a:r>
          </a:p>
        </p:txBody>
      </p:sp>
      <p:sp>
        <p:nvSpPr>
          <p:cNvPr id="10" name="Subtitle 2"/>
          <p:cNvSpPr>
            <a:spLocks noGrp="1"/>
          </p:cNvSpPr>
          <p:nvPr>
            <p:ph type="subTitle" idx="1" hasCustomPrompt="1"/>
          </p:nvPr>
        </p:nvSpPr>
        <p:spPr>
          <a:xfrm>
            <a:off x="691317" y="4362716"/>
            <a:ext cx="6906533" cy="765380"/>
          </a:xfrm>
          <a:prstGeom prst="rect">
            <a:avLst/>
          </a:prstGeom>
        </p:spPr>
        <p:txBody>
          <a:bodyPr lIns="0" tIns="0" rIns="0" bIns="0" anchor="t" anchorCtr="0">
            <a:normAutofit/>
          </a:bodyPr>
          <a:lstStyle>
            <a:lvl1pPr marL="0" indent="0" algn="l">
              <a:lnSpc>
                <a:spcPts val="2100"/>
              </a:lnSpc>
              <a:buNone/>
              <a:defRPr sz="1800" b="0" i="0" cap="all" spc="300" baseline="0">
                <a:solidFill>
                  <a:schemeClr val="bg1"/>
                </a:solidFill>
                <a:latin typeface="Arial" charset="0"/>
                <a:ea typeface="Arial" charset="0"/>
                <a:cs typeface="Arial" charset="0"/>
              </a:defRPr>
            </a:lvl1pPr>
            <a:lvl2pPr marL="0" indent="0" algn="l">
              <a:lnSpc>
                <a:spcPts val="2100"/>
              </a:lnSpc>
              <a:spcBef>
                <a:spcPts val="999"/>
              </a:spcBef>
              <a:buNone/>
              <a:defRPr sz="1400" b="0" i="0">
                <a:solidFill>
                  <a:schemeClr val="bg1"/>
                </a:solidFill>
                <a:latin typeface="Arial" charset="0"/>
                <a:ea typeface="Arial" charset="0"/>
                <a:cs typeface="Arial" charset="0"/>
              </a:defRPr>
            </a:lvl2pPr>
            <a:lvl3pPr marL="1018467" indent="0" algn="ctr">
              <a:buNone/>
              <a:defRPr>
                <a:solidFill>
                  <a:schemeClr val="tx1">
                    <a:tint val="75000"/>
                  </a:schemeClr>
                </a:solidFill>
              </a:defRPr>
            </a:lvl3pPr>
            <a:lvl4pPr marL="1527701" indent="0" algn="ctr">
              <a:buNone/>
              <a:defRPr>
                <a:solidFill>
                  <a:schemeClr val="tx1">
                    <a:tint val="75000"/>
                  </a:schemeClr>
                </a:solidFill>
              </a:defRPr>
            </a:lvl4pPr>
            <a:lvl5pPr marL="2036935" indent="0" algn="ctr">
              <a:buNone/>
              <a:defRPr>
                <a:solidFill>
                  <a:schemeClr val="tx1">
                    <a:tint val="75000"/>
                  </a:schemeClr>
                </a:solidFill>
              </a:defRPr>
            </a:lvl5pPr>
            <a:lvl6pPr marL="2546169" indent="0" algn="ctr">
              <a:buNone/>
              <a:defRPr>
                <a:solidFill>
                  <a:schemeClr val="tx1">
                    <a:tint val="75000"/>
                  </a:schemeClr>
                </a:solidFill>
              </a:defRPr>
            </a:lvl6pPr>
            <a:lvl7pPr marL="3055400" indent="0" algn="ctr">
              <a:buNone/>
              <a:defRPr>
                <a:solidFill>
                  <a:schemeClr val="tx1">
                    <a:tint val="75000"/>
                  </a:schemeClr>
                </a:solidFill>
              </a:defRPr>
            </a:lvl7pPr>
            <a:lvl8pPr marL="3564636" indent="0" algn="ctr">
              <a:buNone/>
              <a:defRPr>
                <a:solidFill>
                  <a:schemeClr val="tx1">
                    <a:tint val="75000"/>
                  </a:schemeClr>
                </a:solidFill>
              </a:defRPr>
            </a:lvl8pPr>
            <a:lvl9pPr marL="4073867" indent="0" algn="ctr">
              <a:buNone/>
              <a:defRPr>
                <a:solidFill>
                  <a:schemeClr val="tx1">
                    <a:tint val="75000"/>
                  </a:schemeClr>
                </a:solidFill>
              </a:defRPr>
            </a:lvl9pPr>
          </a:lstStyle>
          <a:p>
            <a:r>
              <a:rPr lang="en-US" dirty="0"/>
              <a:t>CLICK TO EDIT</a:t>
            </a:r>
          </a:p>
        </p:txBody>
      </p:sp>
      <p:pic>
        <p:nvPicPr>
          <p:cNvPr id="6" name="Picture 5">
            <a:extLst>
              <a:ext uri="{FF2B5EF4-FFF2-40B4-BE49-F238E27FC236}">
                <a16:creationId xmlns:a16="http://schemas.microsoft.com/office/drawing/2014/main" id="{E65C54F8-5CE8-1741-A9CB-DC41D652F84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289168" y="2490"/>
            <a:ext cx="5528432" cy="7772400"/>
          </a:xfrm>
          <a:prstGeom prst="rect">
            <a:avLst/>
          </a:prstGeom>
        </p:spPr>
      </p:pic>
    </p:spTree>
    <p:extLst>
      <p:ext uri="{BB962C8B-B14F-4D97-AF65-F5344CB8AC3E}">
        <p14:creationId xmlns:p14="http://schemas.microsoft.com/office/powerpoint/2010/main" val="272816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atalyst">
    <p:spTree>
      <p:nvGrpSpPr>
        <p:cNvPr id="1" name=""/>
        <p:cNvGrpSpPr/>
        <p:nvPr/>
      </p:nvGrpSpPr>
      <p:grpSpPr>
        <a:xfrm>
          <a:off x="0" y="0"/>
          <a:ext cx="0" cy="0"/>
          <a:chOff x="0" y="0"/>
          <a:chExt cx="0" cy="0"/>
        </a:xfrm>
      </p:grpSpPr>
      <p:sp>
        <p:nvSpPr>
          <p:cNvPr id="10" name="Rectangle 9"/>
          <p:cNvSpPr/>
          <p:nvPr userDrawn="1"/>
        </p:nvSpPr>
        <p:spPr>
          <a:xfrm>
            <a:off x="3759199" y="-2490"/>
            <a:ext cx="10058401" cy="7773824"/>
          </a:xfrm>
          <a:prstGeom prst="rect">
            <a:avLst/>
          </a:prstGeom>
          <a:solidFill>
            <a:schemeClr val="accent1"/>
          </a:solidFill>
          <a:ln>
            <a:no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charset="0"/>
              <a:ea typeface="Arial" charset="0"/>
              <a:cs typeface="Arial" charset="0"/>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95299" y="2490"/>
            <a:ext cx="6816954" cy="7772400"/>
          </a:xfrm>
          <a:prstGeom prst="rect">
            <a:avLst/>
          </a:prstGeom>
        </p:spPr>
      </p:pic>
      <p:sp>
        <p:nvSpPr>
          <p:cNvPr id="12" name="Freeform 11"/>
          <p:cNvSpPr/>
          <p:nvPr userDrawn="1"/>
        </p:nvSpPr>
        <p:spPr>
          <a:xfrm>
            <a:off x="0" y="-2489"/>
            <a:ext cx="9664047" cy="7774890"/>
          </a:xfrm>
          <a:custGeom>
            <a:avLst/>
            <a:gdLst>
              <a:gd name="connsiteX0" fmla="*/ 835996 w 9664047"/>
              <a:gd name="connsiteY0" fmla="*/ 0 h 7774890"/>
              <a:gd name="connsiteX1" fmla="*/ 9664045 w 9664047"/>
              <a:gd name="connsiteY1" fmla="*/ 0 h 7774890"/>
              <a:gd name="connsiteX2" fmla="*/ 5870580 w 9664047"/>
              <a:gd name="connsiteY2" fmla="*/ 3887444 h 7774890"/>
              <a:gd name="connsiteX3" fmla="*/ 9664047 w 9664047"/>
              <a:gd name="connsiteY3" fmla="*/ 7774890 h 7774890"/>
              <a:gd name="connsiteX4" fmla="*/ 835996 w 9664047"/>
              <a:gd name="connsiteY4" fmla="*/ 7774890 h 7774890"/>
              <a:gd name="connsiteX5" fmla="*/ 835996 w 9664047"/>
              <a:gd name="connsiteY5" fmla="*/ 7774889 h 7774890"/>
              <a:gd name="connsiteX6" fmla="*/ 0 w 9664047"/>
              <a:gd name="connsiteY6" fmla="*/ 7774889 h 7774890"/>
              <a:gd name="connsiteX7" fmla="*/ 0 w 9664047"/>
              <a:gd name="connsiteY7" fmla="*/ 2489 h 7774890"/>
              <a:gd name="connsiteX8" fmla="*/ 835996 w 9664047"/>
              <a:gd name="connsiteY8" fmla="*/ 2489 h 777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4047" h="7774890">
                <a:moveTo>
                  <a:pt x="835996" y="0"/>
                </a:moveTo>
                <a:lnTo>
                  <a:pt x="9664045" y="0"/>
                </a:lnTo>
                <a:lnTo>
                  <a:pt x="5870580" y="3887444"/>
                </a:lnTo>
                <a:lnTo>
                  <a:pt x="9664047" y="7774890"/>
                </a:lnTo>
                <a:lnTo>
                  <a:pt x="835996" y="7774890"/>
                </a:lnTo>
                <a:lnTo>
                  <a:pt x="835996" y="7774889"/>
                </a:lnTo>
                <a:lnTo>
                  <a:pt x="0" y="7774889"/>
                </a:lnTo>
                <a:lnTo>
                  <a:pt x="0" y="2489"/>
                </a:lnTo>
                <a:lnTo>
                  <a:pt x="835996" y="2489"/>
                </a:lnTo>
                <a:close/>
              </a:path>
            </a:pathLst>
          </a:cu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charset="0"/>
              <a:ea typeface="Arial" charset="0"/>
              <a:cs typeface="Arial" charset="0"/>
            </a:endParaRPr>
          </a:p>
        </p:txBody>
      </p:sp>
      <p:sp>
        <p:nvSpPr>
          <p:cNvPr id="3" name="Subtitle 2"/>
          <p:cNvSpPr>
            <a:spLocks noGrp="1"/>
          </p:cNvSpPr>
          <p:nvPr>
            <p:ph type="subTitle" idx="1" hasCustomPrompt="1"/>
          </p:nvPr>
        </p:nvSpPr>
        <p:spPr>
          <a:xfrm>
            <a:off x="645850" y="3986458"/>
            <a:ext cx="4840550" cy="1042439"/>
          </a:xfrm>
          <a:prstGeom prst="rect">
            <a:avLst/>
          </a:prstGeom>
        </p:spPr>
        <p:txBody>
          <a:bodyPr lIns="0" tIns="0" rIns="0" bIns="0" anchor="t" anchorCtr="0">
            <a:normAutofit/>
          </a:bodyPr>
          <a:lstStyle>
            <a:lvl1pPr marL="0" indent="0" algn="l">
              <a:lnSpc>
                <a:spcPts val="2100"/>
              </a:lnSpc>
              <a:buNone/>
              <a:defRPr sz="2000" b="0" i="0" cap="all" spc="300" baseline="0">
                <a:solidFill>
                  <a:schemeClr val="tx1"/>
                </a:solidFill>
                <a:latin typeface="Arial" charset="0"/>
                <a:ea typeface="Arial" charset="0"/>
                <a:cs typeface="Arial" charset="0"/>
              </a:defRPr>
            </a:lvl1pPr>
            <a:lvl2pPr marL="0" indent="0" algn="l">
              <a:lnSpc>
                <a:spcPts val="2100"/>
              </a:lnSpc>
              <a:spcBef>
                <a:spcPts val="999"/>
              </a:spcBef>
              <a:buNone/>
              <a:defRPr sz="1600" b="0" i="0" baseline="0">
                <a:solidFill>
                  <a:schemeClr val="tx2"/>
                </a:solidFill>
                <a:latin typeface="Arial" charset="0"/>
                <a:ea typeface="Arial" charset="0"/>
                <a:cs typeface="Arial" charset="0"/>
              </a:defRPr>
            </a:lvl2pPr>
            <a:lvl3pPr marL="1018467" indent="0" algn="ctr">
              <a:buNone/>
              <a:defRPr>
                <a:solidFill>
                  <a:schemeClr val="tx1">
                    <a:tint val="75000"/>
                  </a:schemeClr>
                </a:solidFill>
              </a:defRPr>
            </a:lvl3pPr>
            <a:lvl4pPr marL="1527701" indent="0" algn="ctr">
              <a:buNone/>
              <a:defRPr>
                <a:solidFill>
                  <a:schemeClr val="tx1">
                    <a:tint val="75000"/>
                  </a:schemeClr>
                </a:solidFill>
              </a:defRPr>
            </a:lvl4pPr>
            <a:lvl5pPr marL="2036935" indent="0" algn="ctr">
              <a:buNone/>
              <a:defRPr>
                <a:solidFill>
                  <a:schemeClr val="tx1">
                    <a:tint val="75000"/>
                  </a:schemeClr>
                </a:solidFill>
              </a:defRPr>
            </a:lvl5pPr>
            <a:lvl6pPr marL="2546169" indent="0" algn="ctr">
              <a:buNone/>
              <a:defRPr>
                <a:solidFill>
                  <a:schemeClr val="tx1">
                    <a:tint val="75000"/>
                  </a:schemeClr>
                </a:solidFill>
              </a:defRPr>
            </a:lvl6pPr>
            <a:lvl7pPr marL="3055400" indent="0" algn="ctr">
              <a:buNone/>
              <a:defRPr>
                <a:solidFill>
                  <a:schemeClr val="tx1">
                    <a:tint val="75000"/>
                  </a:schemeClr>
                </a:solidFill>
              </a:defRPr>
            </a:lvl7pPr>
            <a:lvl8pPr marL="3564636" indent="0" algn="ctr">
              <a:buNone/>
              <a:defRPr>
                <a:solidFill>
                  <a:schemeClr val="tx1">
                    <a:tint val="75000"/>
                  </a:schemeClr>
                </a:solidFill>
              </a:defRPr>
            </a:lvl8pPr>
            <a:lvl9pPr marL="4073867" indent="0" algn="ctr">
              <a:buNone/>
              <a:defRPr>
                <a:solidFill>
                  <a:schemeClr val="tx1">
                    <a:tint val="75000"/>
                  </a:schemeClr>
                </a:solidFill>
              </a:defRPr>
            </a:lvl9pPr>
          </a:lstStyle>
          <a:p>
            <a:r>
              <a:rPr lang="en-US" dirty="0"/>
              <a:t>SUBTITLE</a:t>
            </a:r>
          </a:p>
          <a:p>
            <a:pPr lvl="1"/>
            <a:r>
              <a:rPr lang="en-US" dirty="0"/>
              <a:t>Date</a:t>
            </a:r>
          </a:p>
        </p:txBody>
      </p:sp>
      <p:sp>
        <p:nvSpPr>
          <p:cNvPr id="8" name="Title 9"/>
          <p:cNvSpPr>
            <a:spLocks noGrp="1"/>
          </p:cNvSpPr>
          <p:nvPr>
            <p:ph type="title" hasCustomPrompt="1"/>
          </p:nvPr>
        </p:nvSpPr>
        <p:spPr>
          <a:xfrm>
            <a:off x="645847" y="1775334"/>
            <a:ext cx="4840553" cy="2098432"/>
          </a:xfrm>
          <a:prstGeom prst="rect">
            <a:avLst/>
          </a:prstGeom>
          <a:noFill/>
        </p:spPr>
        <p:txBody>
          <a:bodyPr vert="horz" lIns="0" tIns="0" rIns="0" bIns="0" anchor="b" anchorCtr="0"/>
          <a:lstStyle>
            <a:lvl1pPr algn="l">
              <a:lnSpc>
                <a:spcPct val="100000"/>
              </a:lnSpc>
              <a:defRPr sz="4800" b="0" i="0" baseline="0">
                <a:solidFill>
                  <a:schemeClr val="accent1"/>
                </a:solidFill>
                <a:latin typeface="Arial" charset="0"/>
                <a:ea typeface="Arial" charset="0"/>
                <a:cs typeface="Arial" charset="0"/>
              </a:defRPr>
            </a:lvl1pPr>
          </a:lstStyle>
          <a:p>
            <a:r>
              <a:rPr lang="en-US" dirty="0"/>
              <a:t>Title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6601" y="6629579"/>
            <a:ext cx="4086446" cy="762710"/>
          </a:xfrm>
          <a:prstGeom prst="rect">
            <a:avLst/>
          </a:prstGeom>
        </p:spPr>
      </p:pic>
      <p:cxnSp>
        <p:nvCxnSpPr>
          <p:cNvPr id="13" name="Straight Connector 12"/>
          <p:cNvCxnSpPr/>
          <p:nvPr userDrawn="1"/>
        </p:nvCxnSpPr>
        <p:spPr>
          <a:xfrm flipV="1">
            <a:off x="5668214" y="0"/>
            <a:ext cx="3786738" cy="3888690"/>
          </a:xfrm>
          <a:prstGeom prst="line">
            <a:avLst/>
          </a:prstGeom>
          <a:ln w="19050">
            <a:solidFill>
              <a:schemeClr val="accent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flipV="1">
            <a:off x="5668214" y="3882644"/>
            <a:ext cx="3786738" cy="3888690"/>
          </a:xfrm>
          <a:prstGeom prst="line">
            <a:avLst/>
          </a:prstGeom>
          <a:ln w="19050">
            <a:solidFill>
              <a:schemeClr val="accent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2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Slide - Standar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B1F8E-30F1-D446-99B8-B0DC98BFB87F}"/>
              </a:ext>
            </a:extLst>
          </p:cNvPr>
          <p:cNvSpPr>
            <a:spLocks noGrp="1"/>
          </p:cNvSpPr>
          <p:nvPr>
            <p:ph type="title"/>
          </p:nvPr>
        </p:nvSpPr>
        <p:spPr>
          <a:xfrm>
            <a:off x="610626" y="413639"/>
            <a:ext cx="12561455" cy="541248"/>
          </a:xfrm>
          <a:prstGeom prst="rect">
            <a:avLst/>
          </a:prstGeom>
        </p:spPr>
        <p:txBody>
          <a:bodyPr anchor="t"/>
          <a:lstStyle>
            <a:lvl1pPr algn="l">
              <a:defRPr lang="en-US" sz="3200" b="0" i="0" kern="1200" cap="none" spc="100" baseline="0" dirty="0">
                <a:solidFill>
                  <a:schemeClr val="tx1"/>
                </a:solidFill>
                <a:latin typeface="Arial" charset="0"/>
                <a:ea typeface="Arial" charset="0"/>
                <a:cs typeface="Arial" charset="0"/>
              </a:defRPr>
            </a:lvl1pPr>
          </a:lstStyle>
          <a:p>
            <a:pPr marL="0" lvl="0" indent="0" algn="l" defTabSz="509233" rtl="0" eaLnBrk="1" latinLnBrk="0" hangingPunct="1">
              <a:lnSpc>
                <a:spcPct val="100000"/>
              </a:lnSpc>
              <a:spcBef>
                <a:spcPts val="168"/>
              </a:spcBef>
              <a:buFont typeface="Arial"/>
              <a:buNone/>
            </a:pPr>
            <a:r>
              <a:rPr lang="en-US" dirty="0"/>
              <a:t>Click to edit Master title style</a:t>
            </a:r>
          </a:p>
        </p:txBody>
      </p:sp>
      <p:sp>
        <p:nvSpPr>
          <p:cNvPr id="9" name="Slide Number Placeholder 5"/>
          <p:cNvSpPr>
            <a:spLocks noGrp="1"/>
          </p:cNvSpPr>
          <p:nvPr>
            <p:ph type="sldNum" sz="quarter" idx="12"/>
          </p:nvPr>
        </p:nvSpPr>
        <p:spPr>
          <a:xfrm>
            <a:off x="12587993" y="7191396"/>
            <a:ext cx="584088" cy="365125"/>
          </a:xfrm>
          <a:prstGeom prst="rect">
            <a:avLst/>
          </a:prstGeom>
        </p:spPr>
        <p:txBody>
          <a:bodyPr lIns="0" tIns="0" rIns="0" bIns="0" anchor="ctr" anchorCtr="0"/>
          <a:lstStyle>
            <a:lvl1pPr algn="r">
              <a:defRPr sz="1050" b="1" i="0">
                <a:solidFill>
                  <a:schemeClr val="tx2"/>
                </a:solidFill>
                <a:latin typeface="Arial" charset="0"/>
                <a:ea typeface="Arial" charset="0"/>
                <a:cs typeface="Arial" charset="0"/>
              </a:defRPr>
            </a:lvl1pPr>
          </a:lstStyle>
          <a:p>
            <a:fld id="{679751D3-02F5-2B45-A12D-F3831CAE6381}" type="slidenum">
              <a:rPr lang="en-US" smtClean="0"/>
              <a:pPr/>
              <a:t>‹#›</a:t>
            </a:fld>
            <a:endParaRPr lang="en-US" dirty="0"/>
          </a:p>
        </p:txBody>
      </p:sp>
      <p:sp>
        <p:nvSpPr>
          <p:cNvPr id="10" name="Footer Placeholder 4">
            <a:extLst>
              <a:ext uri="{FF2B5EF4-FFF2-40B4-BE49-F238E27FC236}">
                <a16:creationId xmlns:a16="http://schemas.microsoft.com/office/drawing/2014/main" id="{2F855B2C-A2C6-F34D-924D-4845F0B852DC}"/>
              </a:ext>
            </a:extLst>
          </p:cNvPr>
          <p:cNvSpPr>
            <a:spLocks noGrp="1"/>
          </p:cNvSpPr>
          <p:nvPr>
            <p:ph type="ftr" sz="quarter" idx="11"/>
          </p:nvPr>
        </p:nvSpPr>
        <p:spPr>
          <a:xfrm>
            <a:off x="3368800" y="7191396"/>
            <a:ext cx="8175099" cy="365125"/>
          </a:xfrm>
          <a:prstGeom prst="rect">
            <a:avLst/>
          </a:prstGeom>
        </p:spPr>
        <p:txBody>
          <a:bodyPr anchor="ctr"/>
          <a:lstStyle>
            <a:lvl1pPr algn="l">
              <a:defRPr lang="en-US" sz="1050" b="0" i="0" kern="1200" spc="200" baseline="0" dirty="0">
                <a:solidFill>
                  <a:schemeClr val="tx2"/>
                </a:solidFill>
                <a:latin typeface="Arial" charset="0"/>
                <a:ea typeface="Arial" charset="0"/>
                <a:cs typeface="Arial" charset="0"/>
              </a:defRPr>
            </a:lvl1pPr>
          </a:lstStyle>
          <a:p>
            <a:r>
              <a:rPr lang="en-US" dirty="0"/>
              <a:t>MONTEREY PENINSULA COLLEGE</a:t>
            </a:r>
          </a:p>
        </p:txBody>
      </p:sp>
      <p:cxnSp>
        <p:nvCxnSpPr>
          <p:cNvPr id="12" name="Straight Connector 11"/>
          <p:cNvCxnSpPr/>
          <p:nvPr userDrawn="1"/>
        </p:nvCxnSpPr>
        <p:spPr>
          <a:xfrm flipH="1">
            <a:off x="3185340" y="7286850"/>
            <a:ext cx="108873" cy="166623"/>
          </a:xfrm>
          <a:prstGeom prst="line">
            <a:avLst/>
          </a:prstGeom>
          <a:ln w="12700">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13377303" y="7230287"/>
            <a:ext cx="440298" cy="286294"/>
          </a:xfrm>
          <a:prstGeom prst="rect">
            <a:avLst/>
          </a:prstGeom>
          <a:solidFill>
            <a:schemeClr val="accent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sz="2000" dirty="0">
              <a:latin typeface="Arial" charset="0"/>
              <a:ea typeface="Arial" charset="0"/>
              <a:cs typeface="Arial" charset="0"/>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549" y="7119682"/>
            <a:ext cx="2684029" cy="500958"/>
          </a:xfrm>
          <a:prstGeom prst="rect">
            <a:avLst/>
          </a:prstGeom>
        </p:spPr>
      </p:pic>
      <p:sp>
        <p:nvSpPr>
          <p:cNvPr id="4" name="Content Placeholder 3"/>
          <p:cNvSpPr>
            <a:spLocks noGrp="1"/>
          </p:cNvSpPr>
          <p:nvPr>
            <p:ph sz="quarter" idx="18"/>
          </p:nvPr>
        </p:nvSpPr>
        <p:spPr>
          <a:xfrm>
            <a:off x="611781" y="1593130"/>
            <a:ext cx="12560300" cy="5464175"/>
          </a:xfrm>
          <a:prstGeom prst="rect">
            <a:avLst/>
          </a:prstGeom>
        </p:spPr>
        <p:txBody>
          <a:bodyPr/>
          <a:lstStyle>
            <a:lvl1pPr marL="381925" indent="-381925">
              <a:buClr>
                <a:schemeClr val="accent1"/>
              </a:buClr>
              <a:buSzPct val="120000"/>
              <a:buFont typeface="Arial" panose="020B0604020202020204" pitchFamily="34" charset="0"/>
              <a:buChar char="›"/>
              <a:defRPr sz="2400">
                <a:solidFill>
                  <a:schemeClr val="tx2"/>
                </a:solidFill>
              </a:defRPr>
            </a:lvl1pPr>
            <a:lvl2pPr marL="827504" indent="-318271" algn="l" defTabSz="509233" rtl="0" eaLnBrk="1" latinLnBrk="0" hangingPunct="1">
              <a:spcBef>
                <a:spcPct val="20000"/>
              </a:spcBef>
              <a:buClr>
                <a:srgbClr val="64666A"/>
              </a:buClr>
              <a:buFont typeface="Cambria" charset="0"/>
              <a:buChar char="⎼"/>
              <a:defRPr lang="en-US" sz="1800" kern="1200" smtClean="0">
                <a:solidFill>
                  <a:schemeClr val="tx2"/>
                </a:solidFill>
                <a:latin typeface="Arial" charset="0"/>
                <a:ea typeface="Arial" charset="0"/>
                <a:cs typeface="Arial" charset="0"/>
              </a:defRPr>
            </a:lvl2pPr>
            <a:lvl3pPr marL="1273084" indent="-254616" algn="l" defTabSz="509233" rtl="0" eaLnBrk="1" latinLnBrk="0" hangingPunct="1">
              <a:spcBef>
                <a:spcPct val="20000"/>
              </a:spcBef>
              <a:buClr>
                <a:srgbClr val="B2B1B1"/>
              </a:buClr>
              <a:buFont typeface="Wingdings" charset="2"/>
              <a:buChar char="§"/>
              <a:defRPr lang="en-US" sz="1800" kern="1200" dirty="0" smtClean="0">
                <a:solidFill>
                  <a:schemeClr val="tx2"/>
                </a:solidFill>
                <a:latin typeface="Arial" charset="0"/>
                <a:ea typeface="Arial" charset="0"/>
                <a:cs typeface="Arial" charset="0"/>
              </a:defRPr>
            </a:lvl3pPr>
            <a:lvl4pPr marL="1782317" indent="-254616" algn="l" defTabSz="509233" rtl="0" eaLnBrk="1" latinLnBrk="0" hangingPunct="1">
              <a:spcBef>
                <a:spcPct val="20000"/>
              </a:spcBef>
              <a:buClr>
                <a:srgbClr val="B2B1B1"/>
              </a:buClr>
              <a:buFont typeface="Arial" charset="0"/>
              <a:buChar char="•"/>
              <a:defRPr lang="en-US" sz="1800" kern="1200" dirty="0" smtClean="0">
                <a:solidFill>
                  <a:schemeClr val="tx2"/>
                </a:solidFill>
                <a:latin typeface="Arial" charset="0"/>
                <a:ea typeface="Arial" charset="0"/>
                <a:cs typeface="Arial" charset="0"/>
              </a:defRPr>
            </a:lvl4pPr>
            <a:lvl5pPr marL="2291551" indent="-254616" algn="l" defTabSz="509233" rtl="0" eaLnBrk="1" latinLnBrk="0" hangingPunct="1">
              <a:spcBef>
                <a:spcPct val="20000"/>
              </a:spcBef>
              <a:buClr>
                <a:srgbClr val="B2B1B1"/>
              </a:buClr>
              <a:buFont typeface="Arial"/>
              <a:buChar char="»"/>
              <a:defRPr lang="en-US" sz="1800" kern="1200" dirty="0">
                <a:solidFill>
                  <a:schemeClr val="tx2"/>
                </a:solidFill>
                <a:latin typeface="Arial" charset="0"/>
                <a:ea typeface="Arial" charset="0"/>
                <a:cs typeface="Arial" charset="0"/>
              </a:defRPr>
            </a:lvl5pPr>
          </a:lstStyle>
          <a:p>
            <a:pPr lvl="0"/>
            <a:r>
              <a:rPr lang="en-US" dirty="0"/>
              <a:t>Click to edit Master text styles</a:t>
            </a:r>
          </a:p>
          <a:p>
            <a:pPr marL="827504" lvl="1" indent="-318271" algn="l" defTabSz="509233" rtl="0" eaLnBrk="1" latinLnBrk="0" hangingPunct="1">
              <a:spcBef>
                <a:spcPct val="20000"/>
              </a:spcBef>
              <a:buClr>
                <a:srgbClr val="64666A"/>
              </a:buClr>
              <a:buFont typeface="Cambria" charset="0"/>
              <a:buChar char="⎼"/>
            </a:pPr>
            <a:r>
              <a:rPr lang="en-US" dirty="0"/>
              <a:t>Second level</a:t>
            </a:r>
          </a:p>
          <a:p>
            <a:pPr marL="1273084" lvl="2" indent="-254616" algn="l" defTabSz="509233" rtl="0" eaLnBrk="1" latinLnBrk="0" hangingPunct="1">
              <a:spcBef>
                <a:spcPct val="20000"/>
              </a:spcBef>
              <a:buClr>
                <a:srgbClr val="B2B1B1"/>
              </a:buClr>
              <a:buFont typeface="Wingdings" charset="2"/>
              <a:buChar char="§"/>
            </a:pPr>
            <a:r>
              <a:rPr lang="en-US" dirty="0"/>
              <a:t>Third level</a:t>
            </a:r>
          </a:p>
          <a:p>
            <a:pPr marL="1782317" lvl="3" indent="-254616" algn="l" defTabSz="509233" rtl="0" eaLnBrk="1" latinLnBrk="0" hangingPunct="1">
              <a:spcBef>
                <a:spcPct val="20000"/>
              </a:spcBef>
              <a:buClr>
                <a:srgbClr val="B2B1B1"/>
              </a:buClr>
              <a:buFont typeface="Arial" charset="0"/>
              <a:buChar char="•"/>
            </a:pPr>
            <a:r>
              <a:rPr lang="en-US" dirty="0"/>
              <a:t>Fourth level</a:t>
            </a:r>
          </a:p>
          <a:p>
            <a:pPr marL="2291551" lvl="4" indent="-254616" algn="l" defTabSz="509233" rtl="0" eaLnBrk="1" latinLnBrk="0" hangingPunct="1">
              <a:spcBef>
                <a:spcPct val="20000"/>
              </a:spcBef>
              <a:buClr>
                <a:srgbClr val="B2B1B1"/>
              </a:buClr>
              <a:buFont typeface="Arial"/>
              <a:buChar char="»"/>
            </a:pPr>
            <a:r>
              <a:rPr lang="en-US" dirty="0"/>
              <a:t>Fifth level</a:t>
            </a:r>
          </a:p>
        </p:txBody>
      </p:sp>
      <p:sp>
        <p:nvSpPr>
          <p:cNvPr id="5" name="Text Placeholder 4"/>
          <p:cNvSpPr>
            <a:spLocks noGrp="1"/>
          </p:cNvSpPr>
          <p:nvPr>
            <p:ph type="body" sz="quarter" idx="19" hasCustomPrompt="1"/>
          </p:nvPr>
        </p:nvSpPr>
        <p:spPr>
          <a:xfrm>
            <a:off x="611188" y="975435"/>
            <a:ext cx="12560300" cy="446158"/>
          </a:xfrm>
          <a:prstGeom prst="rect">
            <a:avLst/>
          </a:prstGeom>
        </p:spPr>
        <p:txBody>
          <a:bodyPr/>
          <a:lstStyle>
            <a:lvl1pPr marL="0" indent="0">
              <a:buNone/>
              <a:defRPr sz="1800" b="1" cap="all" spc="100" baseline="0"/>
            </a:lvl1pPr>
            <a:lvl2pPr marL="509233" indent="0">
              <a:buNone/>
              <a:defRPr/>
            </a:lvl2pPr>
            <a:lvl3pPr marL="1018468" indent="0">
              <a:buNone/>
              <a:defRPr/>
            </a:lvl3pPr>
            <a:lvl4pPr marL="1527701" indent="0">
              <a:buNone/>
              <a:defRPr/>
            </a:lvl4pPr>
            <a:lvl5pPr marL="2036935" indent="0">
              <a:buNone/>
              <a:defRPr/>
            </a:lvl5pPr>
          </a:lstStyle>
          <a:p>
            <a:pPr lvl="0"/>
            <a:r>
              <a:rPr lang="en-US" dirty="0"/>
              <a:t>CLICK TO EDIT MASTER TEXT</a:t>
            </a:r>
          </a:p>
        </p:txBody>
      </p:sp>
    </p:spTree>
    <p:extLst>
      <p:ext uri="{BB962C8B-B14F-4D97-AF65-F5344CB8AC3E}">
        <p14:creationId xmlns:p14="http://schemas.microsoft.com/office/powerpoint/2010/main" val="3325228788"/>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Slide - Additional Styles">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10626" y="1593130"/>
            <a:ext cx="12561455" cy="5363255"/>
          </a:xfrm>
          <a:prstGeom prst="rect">
            <a:avLst/>
          </a:prstGeom>
        </p:spPr>
        <p:txBody>
          <a:bodyPr/>
          <a:lstStyle>
            <a:lvl1pPr marL="0" indent="0">
              <a:spcAft>
                <a:spcPts val="1000"/>
              </a:spcAft>
              <a:buNone/>
              <a:defRPr sz="2400">
                <a:solidFill>
                  <a:schemeClr val="tx2"/>
                </a:solidFill>
                <a:latin typeface="Arial" charset="0"/>
                <a:ea typeface="Arial" charset="0"/>
                <a:cs typeface="Arial" charset="0"/>
              </a:defRPr>
            </a:lvl1pPr>
            <a:lvl2pPr marL="0" indent="0">
              <a:buNone/>
              <a:defRPr sz="1800" b="1" cap="all" baseline="0">
                <a:solidFill>
                  <a:schemeClr val="tx2"/>
                </a:solidFill>
                <a:latin typeface="Arial" charset="0"/>
                <a:ea typeface="Arial" charset="0"/>
                <a:cs typeface="Arial" charset="0"/>
              </a:defRPr>
            </a:lvl2pPr>
            <a:lvl3pPr marL="0" indent="0">
              <a:buNone/>
              <a:defRPr sz="1800">
                <a:solidFill>
                  <a:schemeClr val="tx2"/>
                </a:solidFill>
                <a:latin typeface="Arial" charset="0"/>
                <a:ea typeface="Arial" charset="0"/>
                <a:cs typeface="Arial" charset="0"/>
              </a:defRPr>
            </a:lvl3pPr>
            <a:lvl4pPr marL="640080" indent="-256032">
              <a:buClr>
                <a:schemeClr val="accent1"/>
              </a:buClr>
              <a:buSzPct val="120000"/>
              <a:buFont typeface="Arial" panose="020B0604020202020204" pitchFamily="34" charset="0"/>
              <a:buChar char="›"/>
              <a:defRPr sz="1800">
                <a:solidFill>
                  <a:schemeClr val="tx2"/>
                </a:solidFill>
                <a:latin typeface="Arial" charset="0"/>
                <a:ea typeface="Arial" charset="0"/>
                <a:cs typeface="Arial" charset="0"/>
              </a:defRPr>
            </a:lvl4pPr>
            <a:lvl5pPr marL="914400" indent="-254616">
              <a:buClr>
                <a:schemeClr val="tx2"/>
              </a:buClr>
              <a:buFont typeface="Cambria" charset="0"/>
              <a:buChar char="⎼"/>
              <a:defRPr sz="1800">
                <a:solidFill>
                  <a:schemeClr val="tx2"/>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13377303" y="7230287"/>
            <a:ext cx="440298" cy="286294"/>
          </a:xfrm>
          <a:prstGeom prst="rect">
            <a:avLst/>
          </a:prstGeom>
          <a:solidFill>
            <a:schemeClr val="accent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sz="2000" dirty="0">
              <a:latin typeface="Arial" charset="0"/>
              <a:ea typeface="Arial" charset="0"/>
              <a:cs typeface="Arial" charset="0"/>
            </a:endParaRPr>
          </a:p>
        </p:txBody>
      </p:sp>
      <p:sp>
        <p:nvSpPr>
          <p:cNvPr id="17" name="Slide Number Placeholder 5"/>
          <p:cNvSpPr>
            <a:spLocks noGrp="1"/>
          </p:cNvSpPr>
          <p:nvPr>
            <p:ph type="sldNum" sz="quarter" idx="12"/>
          </p:nvPr>
        </p:nvSpPr>
        <p:spPr>
          <a:xfrm>
            <a:off x="12587993" y="7191396"/>
            <a:ext cx="584088" cy="365125"/>
          </a:xfrm>
          <a:prstGeom prst="rect">
            <a:avLst/>
          </a:prstGeom>
        </p:spPr>
        <p:txBody>
          <a:bodyPr lIns="0" tIns="0" rIns="0" bIns="0" anchor="ctr" anchorCtr="0"/>
          <a:lstStyle>
            <a:lvl1pPr algn="r">
              <a:defRPr sz="1050" b="1" i="0">
                <a:solidFill>
                  <a:schemeClr val="tx2"/>
                </a:solidFill>
                <a:latin typeface="Arial" charset="0"/>
                <a:ea typeface="Arial" charset="0"/>
                <a:cs typeface="Arial" charset="0"/>
              </a:defRPr>
            </a:lvl1pPr>
          </a:lstStyle>
          <a:p>
            <a:fld id="{679751D3-02F5-2B45-A12D-F3831CAE6381}" type="slidenum">
              <a:rPr lang="en-US" smtClean="0"/>
              <a:pPr/>
              <a:t>‹#›</a:t>
            </a:fld>
            <a:endParaRPr lang="en-US" dirty="0"/>
          </a:p>
        </p:txBody>
      </p:sp>
      <p:cxnSp>
        <p:nvCxnSpPr>
          <p:cNvPr id="19" name="Straight Connector 18"/>
          <p:cNvCxnSpPr/>
          <p:nvPr userDrawn="1"/>
        </p:nvCxnSpPr>
        <p:spPr>
          <a:xfrm flipH="1">
            <a:off x="3185340" y="7286850"/>
            <a:ext cx="108873" cy="166623"/>
          </a:xfrm>
          <a:prstGeom prst="line">
            <a:avLst/>
          </a:prstGeom>
          <a:ln w="12700">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549" y="7119682"/>
            <a:ext cx="2684029" cy="500958"/>
          </a:xfrm>
          <a:prstGeom prst="rect">
            <a:avLst/>
          </a:prstGeom>
        </p:spPr>
      </p:pic>
      <p:sp>
        <p:nvSpPr>
          <p:cNvPr id="9" name="Title 2">
            <a:extLst>
              <a:ext uri="{FF2B5EF4-FFF2-40B4-BE49-F238E27FC236}">
                <a16:creationId xmlns:a16="http://schemas.microsoft.com/office/drawing/2014/main" id="{29DB1F8E-30F1-D446-99B8-B0DC98BFB87F}"/>
              </a:ext>
            </a:extLst>
          </p:cNvPr>
          <p:cNvSpPr>
            <a:spLocks noGrp="1"/>
          </p:cNvSpPr>
          <p:nvPr>
            <p:ph type="title"/>
          </p:nvPr>
        </p:nvSpPr>
        <p:spPr>
          <a:xfrm>
            <a:off x="610626" y="413639"/>
            <a:ext cx="12561455" cy="541248"/>
          </a:xfrm>
          <a:prstGeom prst="rect">
            <a:avLst/>
          </a:prstGeom>
        </p:spPr>
        <p:txBody>
          <a:bodyPr anchor="t"/>
          <a:lstStyle>
            <a:lvl1pPr algn="l">
              <a:defRPr lang="en-US" sz="3200" b="0" i="0" kern="1200" cap="none" spc="100" baseline="0" dirty="0">
                <a:solidFill>
                  <a:schemeClr val="tx1"/>
                </a:solidFill>
                <a:latin typeface="Arial" charset="0"/>
                <a:ea typeface="Arial" charset="0"/>
                <a:cs typeface="Arial" charset="0"/>
              </a:defRPr>
            </a:lvl1pPr>
          </a:lstStyle>
          <a:p>
            <a:pPr marL="0" lvl="0" indent="0" algn="l" defTabSz="509233" rtl="0" eaLnBrk="1" latinLnBrk="0" hangingPunct="1">
              <a:lnSpc>
                <a:spcPct val="100000"/>
              </a:lnSpc>
              <a:spcBef>
                <a:spcPts val="168"/>
              </a:spcBef>
              <a:buFont typeface="Arial"/>
              <a:buNone/>
            </a:pPr>
            <a:r>
              <a:rPr lang="en-US" dirty="0"/>
              <a:t>Click to edit Master title style</a:t>
            </a:r>
          </a:p>
        </p:txBody>
      </p:sp>
      <p:sp>
        <p:nvSpPr>
          <p:cNvPr id="10" name="Text Placeholder 4"/>
          <p:cNvSpPr>
            <a:spLocks noGrp="1"/>
          </p:cNvSpPr>
          <p:nvPr>
            <p:ph type="body" sz="quarter" idx="19" hasCustomPrompt="1"/>
          </p:nvPr>
        </p:nvSpPr>
        <p:spPr>
          <a:xfrm>
            <a:off x="611188" y="975435"/>
            <a:ext cx="12560300" cy="446158"/>
          </a:xfrm>
          <a:prstGeom prst="rect">
            <a:avLst/>
          </a:prstGeom>
        </p:spPr>
        <p:txBody>
          <a:bodyPr/>
          <a:lstStyle>
            <a:lvl1pPr marL="0" indent="0">
              <a:buNone/>
              <a:defRPr sz="1800" b="1" cap="all" spc="100" baseline="0"/>
            </a:lvl1pPr>
            <a:lvl2pPr marL="509233" indent="0">
              <a:buNone/>
              <a:defRPr/>
            </a:lvl2pPr>
            <a:lvl3pPr marL="1018468" indent="0">
              <a:buNone/>
              <a:defRPr/>
            </a:lvl3pPr>
            <a:lvl4pPr marL="1527701" indent="0">
              <a:buNone/>
              <a:defRPr/>
            </a:lvl4pPr>
            <a:lvl5pPr marL="2036935" indent="0">
              <a:buNone/>
              <a:defRPr/>
            </a:lvl5pPr>
          </a:lstStyle>
          <a:p>
            <a:pPr lvl="0"/>
            <a:r>
              <a:rPr lang="en-US" dirty="0"/>
              <a:t>CLICK TO EDIT MASTER TEXT</a:t>
            </a:r>
          </a:p>
        </p:txBody>
      </p:sp>
      <p:sp>
        <p:nvSpPr>
          <p:cNvPr id="11" name="Footer Placeholder 4">
            <a:extLst>
              <a:ext uri="{FF2B5EF4-FFF2-40B4-BE49-F238E27FC236}">
                <a16:creationId xmlns:a16="http://schemas.microsoft.com/office/drawing/2014/main" id="{2F855B2C-A2C6-F34D-924D-4845F0B852DC}"/>
              </a:ext>
            </a:extLst>
          </p:cNvPr>
          <p:cNvSpPr>
            <a:spLocks noGrp="1"/>
          </p:cNvSpPr>
          <p:nvPr>
            <p:ph type="ftr" sz="quarter" idx="11"/>
          </p:nvPr>
        </p:nvSpPr>
        <p:spPr>
          <a:xfrm>
            <a:off x="3368800" y="7191396"/>
            <a:ext cx="8175099" cy="365125"/>
          </a:xfrm>
          <a:prstGeom prst="rect">
            <a:avLst/>
          </a:prstGeom>
        </p:spPr>
        <p:txBody>
          <a:bodyPr anchor="ctr"/>
          <a:lstStyle>
            <a:lvl1pPr algn="l">
              <a:defRPr lang="en-US" sz="1050" b="0" i="0" kern="1200" spc="200" baseline="0" dirty="0">
                <a:solidFill>
                  <a:schemeClr val="tx2"/>
                </a:solidFill>
                <a:latin typeface="Arial" charset="0"/>
                <a:ea typeface="Arial" charset="0"/>
                <a:cs typeface="Arial" charset="0"/>
              </a:defRPr>
            </a:lvl1pPr>
          </a:lstStyle>
          <a:p>
            <a:r>
              <a:rPr lang="en-US" dirty="0"/>
              <a:t>MONTEREY PENINSULA COLLEGE</a:t>
            </a:r>
          </a:p>
        </p:txBody>
      </p:sp>
    </p:spTree>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Slide - Title Only">
    <p:spTree>
      <p:nvGrpSpPr>
        <p:cNvPr id="1" name=""/>
        <p:cNvGrpSpPr/>
        <p:nvPr/>
      </p:nvGrpSpPr>
      <p:grpSpPr>
        <a:xfrm>
          <a:off x="0" y="0"/>
          <a:ext cx="0" cy="0"/>
          <a:chOff x="0" y="0"/>
          <a:chExt cx="0" cy="0"/>
        </a:xfrm>
      </p:grpSpPr>
      <p:sp>
        <p:nvSpPr>
          <p:cNvPr id="15" name="Rectangle 14"/>
          <p:cNvSpPr/>
          <p:nvPr userDrawn="1"/>
        </p:nvSpPr>
        <p:spPr>
          <a:xfrm>
            <a:off x="13377303" y="7230287"/>
            <a:ext cx="440298" cy="286294"/>
          </a:xfrm>
          <a:prstGeom prst="rect">
            <a:avLst/>
          </a:prstGeom>
          <a:solidFill>
            <a:schemeClr val="accent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sz="2000" dirty="0">
              <a:latin typeface="Arial" charset="0"/>
              <a:ea typeface="Arial" charset="0"/>
              <a:cs typeface="Arial" charset="0"/>
            </a:endParaRPr>
          </a:p>
        </p:txBody>
      </p:sp>
      <p:sp>
        <p:nvSpPr>
          <p:cNvPr id="8" name="Slide Number Placeholder 5"/>
          <p:cNvSpPr>
            <a:spLocks noGrp="1"/>
          </p:cNvSpPr>
          <p:nvPr>
            <p:ph type="sldNum" sz="quarter" idx="12"/>
          </p:nvPr>
        </p:nvSpPr>
        <p:spPr>
          <a:xfrm>
            <a:off x="12587993" y="7191396"/>
            <a:ext cx="584088" cy="365125"/>
          </a:xfrm>
          <a:prstGeom prst="rect">
            <a:avLst/>
          </a:prstGeom>
        </p:spPr>
        <p:txBody>
          <a:bodyPr lIns="0" tIns="0" rIns="0" bIns="0" anchor="ctr" anchorCtr="0"/>
          <a:lstStyle>
            <a:lvl1pPr algn="r">
              <a:defRPr sz="1050" b="1" i="0">
                <a:solidFill>
                  <a:schemeClr val="tx2"/>
                </a:solidFill>
                <a:latin typeface="Arial" charset="0"/>
                <a:ea typeface="Arial" charset="0"/>
                <a:cs typeface="Arial" charset="0"/>
              </a:defRPr>
            </a:lvl1pPr>
          </a:lstStyle>
          <a:p>
            <a:fld id="{679751D3-02F5-2B45-A12D-F3831CAE6381}" type="slidenum">
              <a:rPr lang="en-US" smtClean="0"/>
              <a:pPr/>
              <a:t>‹#›</a:t>
            </a:fld>
            <a:endParaRPr lang="en-US" dirty="0"/>
          </a:p>
        </p:txBody>
      </p:sp>
      <p:cxnSp>
        <p:nvCxnSpPr>
          <p:cNvPr id="10" name="Straight Connector 9"/>
          <p:cNvCxnSpPr/>
          <p:nvPr userDrawn="1"/>
        </p:nvCxnSpPr>
        <p:spPr>
          <a:xfrm flipH="1">
            <a:off x="3185340" y="7286850"/>
            <a:ext cx="108873" cy="166623"/>
          </a:xfrm>
          <a:prstGeom prst="line">
            <a:avLst/>
          </a:prstGeom>
          <a:ln w="12700">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549" y="7119682"/>
            <a:ext cx="2684029" cy="500958"/>
          </a:xfrm>
          <a:prstGeom prst="rect">
            <a:avLst/>
          </a:prstGeom>
        </p:spPr>
      </p:pic>
      <p:sp>
        <p:nvSpPr>
          <p:cNvPr id="9" name="Title 2">
            <a:extLst>
              <a:ext uri="{FF2B5EF4-FFF2-40B4-BE49-F238E27FC236}">
                <a16:creationId xmlns:a16="http://schemas.microsoft.com/office/drawing/2014/main" id="{29DB1F8E-30F1-D446-99B8-B0DC98BFB87F}"/>
              </a:ext>
            </a:extLst>
          </p:cNvPr>
          <p:cNvSpPr>
            <a:spLocks noGrp="1"/>
          </p:cNvSpPr>
          <p:nvPr>
            <p:ph type="title"/>
          </p:nvPr>
        </p:nvSpPr>
        <p:spPr>
          <a:xfrm>
            <a:off x="610626" y="413639"/>
            <a:ext cx="12561455" cy="541248"/>
          </a:xfrm>
          <a:prstGeom prst="rect">
            <a:avLst/>
          </a:prstGeom>
        </p:spPr>
        <p:txBody>
          <a:bodyPr anchor="t"/>
          <a:lstStyle>
            <a:lvl1pPr algn="l">
              <a:defRPr lang="en-US" sz="3200" b="0" i="0" kern="1200" cap="none" spc="100" baseline="0" dirty="0">
                <a:solidFill>
                  <a:schemeClr val="tx1"/>
                </a:solidFill>
                <a:latin typeface="Arial" charset="0"/>
                <a:ea typeface="Arial" charset="0"/>
                <a:cs typeface="Arial" charset="0"/>
              </a:defRPr>
            </a:lvl1pPr>
          </a:lstStyle>
          <a:p>
            <a:pPr marL="0" lvl="0" indent="0" algn="l" defTabSz="509233" rtl="0" eaLnBrk="1" latinLnBrk="0" hangingPunct="1">
              <a:lnSpc>
                <a:spcPct val="100000"/>
              </a:lnSpc>
              <a:spcBef>
                <a:spcPts val="168"/>
              </a:spcBef>
              <a:buFont typeface="Arial"/>
              <a:buNone/>
            </a:pPr>
            <a:r>
              <a:rPr lang="en-US" dirty="0"/>
              <a:t>Click to edit Master title style</a:t>
            </a:r>
          </a:p>
        </p:txBody>
      </p:sp>
      <p:sp>
        <p:nvSpPr>
          <p:cNvPr id="11" name="Text Placeholder 4"/>
          <p:cNvSpPr>
            <a:spLocks noGrp="1"/>
          </p:cNvSpPr>
          <p:nvPr>
            <p:ph type="body" sz="quarter" idx="19" hasCustomPrompt="1"/>
          </p:nvPr>
        </p:nvSpPr>
        <p:spPr>
          <a:xfrm>
            <a:off x="611188" y="975435"/>
            <a:ext cx="12560300" cy="446158"/>
          </a:xfrm>
          <a:prstGeom prst="rect">
            <a:avLst/>
          </a:prstGeom>
        </p:spPr>
        <p:txBody>
          <a:bodyPr/>
          <a:lstStyle>
            <a:lvl1pPr marL="0" indent="0">
              <a:buNone/>
              <a:defRPr sz="1800" b="1" cap="all" spc="100" baseline="0"/>
            </a:lvl1pPr>
            <a:lvl2pPr marL="509233" indent="0">
              <a:buNone/>
              <a:defRPr/>
            </a:lvl2pPr>
            <a:lvl3pPr marL="1018468" indent="0">
              <a:buNone/>
              <a:defRPr/>
            </a:lvl3pPr>
            <a:lvl4pPr marL="1527701" indent="0">
              <a:buNone/>
              <a:defRPr/>
            </a:lvl4pPr>
            <a:lvl5pPr marL="2036935" indent="0">
              <a:buNone/>
              <a:defRPr/>
            </a:lvl5pPr>
          </a:lstStyle>
          <a:p>
            <a:pPr lvl="0"/>
            <a:r>
              <a:rPr lang="en-US" dirty="0"/>
              <a:t>CLICK TO EDIT MASTER TEXT</a:t>
            </a:r>
          </a:p>
        </p:txBody>
      </p:sp>
      <p:sp>
        <p:nvSpPr>
          <p:cNvPr id="12" name="Footer Placeholder 4">
            <a:extLst>
              <a:ext uri="{FF2B5EF4-FFF2-40B4-BE49-F238E27FC236}">
                <a16:creationId xmlns:a16="http://schemas.microsoft.com/office/drawing/2014/main" id="{2F855B2C-A2C6-F34D-924D-4845F0B852DC}"/>
              </a:ext>
            </a:extLst>
          </p:cNvPr>
          <p:cNvSpPr>
            <a:spLocks noGrp="1"/>
          </p:cNvSpPr>
          <p:nvPr>
            <p:ph type="ftr" sz="quarter" idx="11"/>
          </p:nvPr>
        </p:nvSpPr>
        <p:spPr>
          <a:xfrm>
            <a:off x="3368800" y="7191396"/>
            <a:ext cx="8175099" cy="365125"/>
          </a:xfrm>
          <a:prstGeom prst="rect">
            <a:avLst/>
          </a:prstGeom>
        </p:spPr>
        <p:txBody>
          <a:bodyPr anchor="ctr"/>
          <a:lstStyle>
            <a:lvl1pPr algn="l">
              <a:defRPr lang="en-US" sz="1050" b="0" i="0" kern="1200" spc="200" baseline="0" dirty="0">
                <a:solidFill>
                  <a:schemeClr val="tx2"/>
                </a:solidFill>
                <a:latin typeface="Arial" charset="0"/>
                <a:ea typeface="Arial" charset="0"/>
                <a:cs typeface="Arial" charset="0"/>
              </a:defRPr>
            </a:lvl1pPr>
          </a:lstStyle>
          <a:p>
            <a:r>
              <a:rPr lang="en-US" dirty="0"/>
              <a:t>MONTEREY PENINSULA COLLEGE</a:t>
            </a:r>
          </a:p>
        </p:txBody>
      </p:sp>
    </p:spTree>
    <p:extLst>
      <p:ext uri="{BB962C8B-B14F-4D97-AF65-F5344CB8AC3E}">
        <p14:creationId xmlns:p14="http://schemas.microsoft.com/office/powerpoint/2010/main" val="223189247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ior Slide - Two-Column Bullets">
    <p:spTree>
      <p:nvGrpSpPr>
        <p:cNvPr id="1" name=""/>
        <p:cNvGrpSpPr/>
        <p:nvPr/>
      </p:nvGrpSpPr>
      <p:grpSpPr>
        <a:xfrm>
          <a:off x="0" y="0"/>
          <a:ext cx="0" cy="0"/>
          <a:chOff x="0" y="0"/>
          <a:chExt cx="0" cy="0"/>
        </a:xfrm>
      </p:grpSpPr>
      <p:sp>
        <p:nvSpPr>
          <p:cNvPr id="14" name="Rectangle 13"/>
          <p:cNvSpPr/>
          <p:nvPr userDrawn="1"/>
        </p:nvSpPr>
        <p:spPr>
          <a:xfrm>
            <a:off x="13377303" y="7230287"/>
            <a:ext cx="440298" cy="286294"/>
          </a:xfrm>
          <a:prstGeom prst="rect">
            <a:avLst/>
          </a:prstGeom>
          <a:solidFill>
            <a:schemeClr val="accent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sz="2000" dirty="0">
              <a:latin typeface="Arial" charset="0"/>
              <a:ea typeface="Arial" charset="0"/>
              <a:cs typeface="Arial" charset="0"/>
            </a:endParaRPr>
          </a:p>
        </p:txBody>
      </p:sp>
      <p:sp>
        <p:nvSpPr>
          <p:cNvPr id="19" name="Slide Number Placeholder 5"/>
          <p:cNvSpPr>
            <a:spLocks noGrp="1"/>
          </p:cNvSpPr>
          <p:nvPr>
            <p:ph type="sldNum" sz="quarter" idx="12"/>
          </p:nvPr>
        </p:nvSpPr>
        <p:spPr>
          <a:xfrm>
            <a:off x="12587993" y="7191396"/>
            <a:ext cx="584088" cy="365125"/>
          </a:xfrm>
          <a:prstGeom prst="rect">
            <a:avLst/>
          </a:prstGeom>
        </p:spPr>
        <p:txBody>
          <a:bodyPr lIns="0" tIns="0" rIns="0" bIns="0" anchor="ctr" anchorCtr="0"/>
          <a:lstStyle>
            <a:lvl1pPr algn="r">
              <a:defRPr sz="1050" b="1" i="0">
                <a:solidFill>
                  <a:schemeClr val="tx2"/>
                </a:solidFill>
                <a:latin typeface="Arial" charset="0"/>
                <a:ea typeface="Arial" charset="0"/>
                <a:cs typeface="Arial" charset="0"/>
              </a:defRPr>
            </a:lvl1pPr>
          </a:lstStyle>
          <a:p>
            <a:fld id="{679751D3-02F5-2B45-A12D-F3831CAE6381}" type="slidenum">
              <a:rPr lang="en-US" smtClean="0"/>
              <a:pPr/>
              <a:t>‹#›</a:t>
            </a:fld>
            <a:endParaRPr lang="en-US" dirty="0"/>
          </a:p>
        </p:txBody>
      </p:sp>
      <p:cxnSp>
        <p:nvCxnSpPr>
          <p:cNvPr id="21" name="Straight Connector 20"/>
          <p:cNvCxnSpPr/>
          <p:nvPr userDrawn="1"/>
        </p:nvCxnSpPr>
        <p:spPr>
          <a:xfrm flipH="1">
            <a:off x="3185340" y="7286850"/>
            <a:ext cx="108873" cy="166623"/>
          </a:xfrm>
          <a:prstGeom prst="line">
            <a:avLst/>
          </a:prstGeom>
          <a:ln w="12700">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549" y="7119682"/>
            <a:ext cx="2684029" cy="500958"/>
          </a:xfrm>
          <a:prstGeom prst="rect">
            <a:avLst/>
          </a:prstGeom>
        </p:spPr>
      </p:pic>
      <p:sp>
        <p:nvSpPr>
          <p:cNvPr id="10" name="Content Placeholder 3"/>
          <p:cNvSpPr>
            <a:spLocks noGrp="1"/>
          </p:cNvSpPr>
          <p:nvPr>
            <p:ph sz="quarter" idx="18"/>
          </p:nvPr>
        </p:nvSpPr>
        <p:spPr>
          <a:xfrm>
            <a:off x="611781" y="1593131"/>
            <a:ext cx="6128066" cy="5386404"/>
          </a:xfrm>
          <a:prstGeom prst="rect">
            <a:avLst/>
          </a:prstGeom>
        </p:spPr>
        <p:txBody>
          <a:bodyPr/>
          <a:lstStyle>
            <a:lvl1pPr marL="381925" indent="-381925">
              <a:buClr>
                <a:schemeClr val="accent1"/>
              </a:buClr>
              <a:buSzPct val="120000"/>
              <a:buFont typeface="Arial" panose="020B0604020202020204" pitchFamily="34" charset="0"/>
              <a:buChar char="›"/>
              <a:defRPr sz="2400">
                <a:solidFill>
                  <a:schemeClr val="tx2"/>
                </a:solidFill>
              </a:defRPr>
            </a:lvl1pPr>
            <a:lvl2pPr marL="827504" indent="-318271" algn="l" defTabSz="509233" rtl="0" eaLnBrk="1" latinLnBrk="0" hangingPunct="1">
              <a:spcBef>
                <a:spcPct val="20000"/>
              </a:spcBef>
              <a:buClr>
                <a:srgbClr val="64666A"/>
              </a:buClr>
              <a:buFont typeface="Cambria" charset="0"/>
              <a:buChar char="⎼"/>
              <a:defRPr lang="en-US" sz="1800" kern="1200" smtClean="0">
                <a:solidFill>
                  <a:schemeClr val="tx2"/>
                </a:solidFill>
                <a:latin typeface="Arial" charset="0"/>
                <a:ea typeface="Arial" charset="0"/>
                <a:cs typeface="Arial" charset="0"/>
              </a:defRPr>
            </a:lvl2pPr>
            <a:lvl3pPr marL="1273084" indent="-254616" algn="l" defTabSz="509233" rtl="0" eaLnBrk="1" latinLnBrk="0" hangingPunct="1">
              <a:spcBef>
                <a:spcPct val="20000"/>
              </a:spcBef>
              <a:buClr>
                <a:srgbClr val="B2B1B1"/>
              </a:buClr>
              <a:buFont typeface="Wingdings" charset="2"/>
              <a:buChar char="§"/>
              <a:defRPr lang="en-US" sz="1800" kern="1200" dirty="0" smtClean="0">
                <a:solidFill>
                  <a:schemeClr val="tx2"/>
                </a:solidFill>
                <a:latin typeface="Arial" charset="0"/>
                <a:ea typeface="Arial" charset="0"/>
                <a:cs typeface="Arial" charset="0"/>
              </a:defRPr>
            </a:lvl3pPr>
            <a:lvl4pPr marL="1782317" indent="-254616" algn="l" defTabSz="509233" rtl="0" eaLnBrk="1" latinLnBrk="0" hangingPunct="1">
              <a:spcBef>
                <a:spcPct val="20000"/>
              </a:spcBef>
              <a:buClr>
                <a:srgbClr val="B2B1B1"/>
              </a:buClr>
              <a:buFont typeface="Arial" charset="0"/>
              <a:buChar char="•"/>
              <a:defRPr lang="en-US" sz="1800" kern="1200" dirty="0" smtClean="0">
                <a:solidFill>
                  <a:schemeClr val="tx2"/>
                </a:solidFill>
                <a:latin typeface="Arial" charset="0"/>
                <a:ea typeface="Arial" charset="0"/>
                <a:cs typeface="Arial" charset="0"/>
              </a:defRPr>
            </a:lvl4pPr>
            <a:lvl5pPr marL="2291551" indent="-254616" algn="l" defTabSz="509233" rtl="0" eaLnBrk="1" latinLnBrk="0" hangingPunct="1">
              <a:spcBef>
                <a:spcPct val="20000"/>
              </a:spcBef>
              <a:buClr>
                <a:srgbClr val="B2B1B1"/>
              </a:buClr>
              <a:buFont typeface="Arial"/>
              <a:buChar char="»"/>
              <a:defRPr lang="en-US" sz="1800" kern="1200" dirty="0">
                <a:solidFill>
                  <a:schemeClr val="tx2"/>
                </a:solidFill>
                <a:latin typeface="Arial" charset="0"/>
                <a:ea typeface="Arial" charset="0"/>
                <a:cs typeface="Arial" charset="0"/>
              </a:defRPr>
            </a:lvl5pPr>
          </a:lstStyle>
          <a:p>
            <a:pPr lvl="0"/>
            <a:r>
              <a:rPr lang="en-US"/>
              <a:t>Click to edit Master text styles</a:t>
            </a:r>
          </a:p>
          <a:p>
            <a:pPr marL="827504" lvl="1" indent="-318271" algn="l" defTabSz="509233" rtl="0" eaLnBrk="1" latinLnBrk="0" hangingPunct="1">
              <a:spcBef>
                <a:spcPct val="20000"/>
              </a:spcBef>
              <a:buClr>
                <a:srgbClr val="64666A"/>
              </a:buClr>
              <a:buFont typeface="Cambria" charset="0"/>
              <a:buChar char="⎼"/>
            </a:pPr>
            <a:r>
              <a:rPr lang="en-US"/>
              <a:t>Second level</a:t>
            </a:r>
          </a:p>
          <a:p>
            <a:pPr marL="1273084" lvl="2" indent="-254616" algn="l" defTabSz="509233" rtl="0" eaLnBrk="1" latinLnBrk="0" hangingPunct="1">
              <a:spcBef>
                <a:spcPct val="20000"/>
              </a:spcBef>
              <a:buClr>
                <a:srgbClr val="B2B1B1"/>
              </a:buClr>
              <a:buFont typeface="Wingdings" charset="2"/>
              <a:buChar char="§"/>
            </a:pPr>
            <a:r>
              <a:rPr lang="en-US"/>
              <a:t>Third level</a:t>
            </a:r>
          </a:p>
          <a:p>
            <a:pPr marL="1782317" lvl="3" indent="-254616" algn="l" defTabSz="509233" rtl="0" eaLnBrk="1" latinLnBrk="0" hangingPunct="1">
              <a:spcBef>
                <a:spcPct val="20000"/>
              </a:spcBef>
              <a:buClr>
                <a:srgbClr val="B2B1B1"/>
              </a:buClr>
              <a:buFont typeface="Arial" charset="0"/>
              <a:buChar char="•"/>
            </a:pPr>
            <a:r>
              <a:rPr lang="en-US"/>
              <a:t>Fourth level</a:t>
            </a:r>
          </a:p>
          <a:p>
            <a:pPr marL="2291551" lvl="4" indent="-254616" algn="l" defTabSz="509233" rtl="0" eaLnBrk="1" latinLnBrk="0" hangingPunct="1">
              <a:spcBef>
                <a:spcPct val="20000"/>
              </a:spcBef>
              <a:buClr>
                <a:srgbClr val="B2B1B1"/>
              </a:buClr>
              <a:buFont typeface="Arial"/>
              <a:buChar char="»"/>
            </a:pPr>
            <a:r>
              <a:rPr lang="en-US"/>
              <a:t>Fifth level</a:t>
            </a:r>
            <a:endParaRPr lang="en-US" dirty="0"/>
          </a:p>
        </p:txBody>
      </p:sp>
      <p:sp>
        <p:nvSpPr>
          <p:cNvPr id="12" name="Content Placeholder 3"/>
          <p:cNvSpPr>
            <a:spLocks noGrp="1"/>
          </p:cNvSpPr>
          <p:nvPr>
            <p:ph sz="quarter" idx="19"/>
          </p:nvPr>
        </p:nvSpPr>
        <p:spPr>
          <a:xfrm>
            <a:off x="7044015" y="1593131"/>
            <a:ext cx="6128066" cy="5386404"/>
          </a:xfrm>
          <a:prstGeom prst="rect">
            <a:avLst/>
          </a:prstGeom>
        </p:spPr>
        <p:txBody>
          <a:bodyPr/>
          <a:lstStyle>
            <a:lvl1pPr marL="381925" indent="-381925">
              <a:buClr>
                <a:schemeClr val="accent1"/>
              </a:buClr>
              <a:buSzPct val="120000"/>
              <a:buFont typeface="Arial" panose="020B0604020202020204" pitchFamily="34" charset="0"/>
              <a:buChar char="›"/>
              <a:defRPr sz="2400">
                <a:solidFill>
                  <a:schemeClr val="tx2"/>
                </a:solidFill>
              </a:defRPr>
            </a:lvl1pPr>
            <a:lvl2pPr marL="827504" indent="-318271" algn="l" defTabSz="509233" rtl="0" eaLnBrk="1" latinLnBrk="0" hangingPunct="1">
              <a:spcBef>
                <a:spcPct val="20000"/>
              </a:spcBef>
              <a:buClr>
                <a:srgbClr val="64666A"/>
              </a:buClr>
              <a:buFont typeface="Cambria" charset="0"/>
              <a:buChar char="⎼"/>
              <a:defRPr lang="en-US" sz="1800" kern="1200" smtClean="0">
                <a:solidFill>
                  <a:schemeClr val="tx2"/>
                </a:solidFill>
                <a:latin typeface="Arial" charset="0"/>
                <a:ea typeface="Arial" charset="0"/>
                <a:cs typeface="Arial" charset="0"/>
              </a:defRPr>
            </a:lvl2pPr>
            <a:lvl3pPr marL="1273084" indent="-254616" algn="l" defTabSz="509233" rtl="0" eaLnBrk="1" latinLnBrk="0" hangingPunct="1">
              <a:spcBef>
                <a:spcPct val="20000"/>
              </a:spcBef>
              <a:buClr>
                <a:srgbClr val="B2B1B1"/>
              </a:buClr>
              <a:buFont typeface="Wingdings" charset="2"/>
              <a:buChar char="§"/>
              <a:defRPr lang="en-US" sz="1800" kern="1200" dirty="0" smtClean="0">
                <a:solidFill>
                  <a:schemeClr val="tx2"/>
                </a:solidFill>
                <a:latin typeface="Arial" charset="0"/>
                <a:ea typeface="Arial" charset="0"/>
                <a:cs typeface="Arial" charset="0"/>
              </a:defRPr>
            </a:lvl3pPr>
            <a:lvl4pPr marL="1782317" indent="-254616" algn="l" defTabSz="509233" rtl="0" eaLnBrk="1" latinLnBrk="0" hangingPunct="1">
              <a:spcBef>
                <a:spcPct val="20000"/>
              </a:spcBef>
              <a:buClr>
                <a:srgbClr val="B2B1B1"/>
              </a:buClr>
              <a:buFont typeface="Arial" charset="0"/>
              <a:buChar char="•"/>
              <a:defRPr lang="en-US" sz="1800" kern="1200" dirty="0" smtClean="0">
                <a:solidFill>
                  <a:schemeClr val="tx2"/>
                </a:solidFill>
                <a:latin typeface="Arial" charset="0"/>
                <a:ea typeface="Arial" charset="0"/>
                <a:cs typeface="Arial" charset="0"/>
              </a:defRPr>
            </a:lvl4pPr>
            <a:lvl5pPr marL="2291551" indent="-254616" algn="l" defTabSz="509233" rtl="0" eaLnBrk="1" latinLnBrk="0" hangingPunct="1">
              <a:spcBef>
                <a:spcPct val="20000"/>
              </a:spcBef>
              <a:buClr>
                <a:srgbClr val="B2B1B1"/>
              </a:buClr>
              <a:buFont typeface="Arial"/>
              <a:buChar char="»"/>
              <a:defRPr lang="en-US" sz="1800" kern="1200" dirty="0">
                <a:solidFill>
                  <a:schemeClr val="tx2"/>
                </a:solidFill>
                <a:latin typeface="Arial" charset="0"/>
                <a:ea typeface="Arial" charset="0"/>
                <a:cs typeface="Arial" charset="0"/>
              </a:defRPr>
            </a:lvl5pPr>
          </a:lstStyle>
          <a:p>
            <a:pPr lvl="0"/>
            <a:r>
              <a:rPr lang="en-US"/>
              <a:t>Click to edit Master text styles</a:t>
            </a:r>
          </a:p>
          <a:p>
            <a:pPr marL="827504" lvl="1" indent="-318271" algn="l" defTabSz="509233" rtl="0" eaLnBrk="1" latinLnBrk="0" hangingPunct="1">
              <a:spcBef>
                <a:spcPct val="20000"/>
              </a:spcBef>
              <a:buClr>
                <a:srgbClr val="64666A"/>
              </a:buClr>
              <a:buFont typeface="Cambria" charset="0"/>
              <a:buChar char="⎼"/>
            </a:pPr>
            <a:r>
              <a:rPr lang="en-US"/>
              <a:t>Second level</a:t>
            </a:r>
          </a:p>
          <a:p>
            <a:pPr marL="1273084" lvl="2" indent="-254616" algn="l" defTabSz="509233" rtl="0" eaLnBrk="1" latinLnBrk="0" hangingPunct="1">
              <a:spcBef>
                <a:spcPct val="20000"/>
              </a:spcBef>
              <a:buClr>
                <a:srgbClr val="B2B1B1"/>
              </a:buClr>
              <a:buFont typeface="Wingdings" charset="2"/>
              <a:buChar char="§"/>
            </a:pPr>
            <a:r>
              <a:rPr lang="en-US"/>
              <a:t>Third level</a:t>
            </a:r>
          </a:p>
          <a:p>
            <a:pPr marL="1782317" lvl="3" indent="-254616" algn="l" defTabSz="509233" rtl="0" eaLnBrk="1" latinLnBrk="0" hangingPunct="1">
              <a:spcBef>
                <a:spcPct val="20000"/>
              </a:spcBef>
              <a:buClr>
                <a:srgbClr val="B2B1B1"/>
              </a:buClr>
              <a:buFont typeface="Arial" charset="0"/>
              <a:buChar char="•"/>
            </a:pPr>
            <a:r>
              <a:rPr lang="en-US"/>
              <a:t>Fourth level</a:t>
            </a:r>
          </a:p>
          <a:p>
            <a:pPr marL="2291551" lvl="4" indent="-254616" algn="l" defTabSz="509233" rtl="0" eaLnBrk="1" latinLnBrk="0" hangingPunct="1">
              <a:spcBef>
                <a:spcPct val="20000"/>
              </a:spcBef>
              <a:buClr>
                <a:srgbClr val="B2B1B1"/>
              </a:buClr>
              <a:buFont typeface="Arial"/>
              <a:buChar char="»"/>
            </a:pPr>
            <a:r>
              <a:rPr lang="en-US"/>
              <a:t>Fifth level</a:t>
            </a:r>
            <a:endParaRPr lang="en-US" dirty="0"/>
          </a:p>
        </p:txBody>
      </p:sp>
      <p:sp>
        <p:nvSpPr>
          <p:cNvPr id="11" name="Title 2">
            <a:extLst>
              <a:ext uri="{FF2B5EF4-FFF2-40B4-BE49-F238E27FC236}">
                <a16:creationId xmlns:a16="http://schemas.microsoft.com/office/drawing/2014/main" id="{29DB1F8E-30F1-D446-99B8-B0DC98BFB87F}"/>
              </a:ext>
            </a:extLst>
          </p:cNvPr>
          <p:cNvSpPr>
            <a:spLocks noGrp="1"/>
          </p:cNvSpPr>
          <p:nvPr>
            <p:ph type="title"/>
          </p:nvPr>
        </p:nvSpPr>
        <p:spPr>
          <a:xfrm>
            <a:off x="610626" y="413639"/>
            <a:ext cx="12561455" cy="541248"/>
          </a:xfrm>
          <a:prstGeom prst="rect">
            <a:avLst/>
          </a:prstGeom>
        </p:spPr>
        <p:txBody>
          <a:bodyPr anchor="t"/>
          <a:lstStyle>
            <a:lvl1pPr algn="l">
              <a:defRPr lang="en-US" sz="3200" b="0" i="0" kern="1200" cap="none" spc="100" baseline="0" dirty="0">
                <a:solidFill>
                  <a:schemeClr val="tx1"/>
                </a:solidFill>
                <a:latin typeface="Arial" charset="0"/>
                <a:ea typeface="Arial" charset="0"/>
                <a:cs typeface="Arial" charset="0"/>
              </a:defRPr>
            </a:lvl1pPr>
          </a:lstStyle>
          <a:p>
            <a:pPr marL="0" lvl="0" indent="0" algn="l" defTabSz="509233" rtl="0" eaLnBrk="1" latinLnBrk="0" hangingPunct="1">
              <a:lnSpc>
                <a:spcPct val="100000"/>
              </a:lnSpc>
              <a:spcBef>
                <a:spcPts val="168"/>
              </a:spcBef>
              <a:buFont typeface="Arial"/>
              <a:buNone/>
            </a:pPr>
            <a:r>
              <a:rPr lang="en-US" dirty="0"/>
              <a:t>Click to edit Master title style</a:t>
            </a:r>
          </a:p>
        </p:txBody>
      </p:sp>
      <p:sp>
        <p:nvSpPr>
          <p:cNvPr id="13" name="Text Placeholder 4"/>
          <p:cNvSpPr>
            <a:spLocks noGrp="1"/>
          </p:cNvSpPr>
          <p:nvPr>
            <p:ph type="body" sz="quarter" idx="20" hasCustomPrompt="1"/>
          </p:nvPr>
        </p:nvSpPr>
        <p:spPr>
          <a:xfrm>
            <a:off x="611188" y="975435"/>
            <a:ext cx="12560300" cy="446158"/>
          </a:xfrm>
          <a:prstGeom prst="rect">
            <a:avLst/>
          </a:prstGeom>
        </p:spPr>
        <p:txBody>
          <a:bodyPr/>
          <a:lstStyle>
            <a:lvl1pPr marL="0" indent="0">
              <a:buNone/>
              <a:defRPr sz="1800" b="1" cap="all" spc="100" baseline="0"/>
            </a:lvl1pPr>
            <a:lvl2pPr marL="509233" indent="0">
              <a:buNone/>
              <a:defRPr/>
            </a:lvl2pPr>
            <a:lvl3pPr marL="1018468" indent="0">
              <a:buNone/>
              <a:defRPr/>
            </a:lvl3pPr>
            <a:lvl4pPr marL="1527701" indent="0">
              <a:buNone/>
              <a:defRPr/>
            </a:lvl4pPr>
            <a:lvl5pPr marL="2036935" indent="0">
              <a:buNone/>
              <a:defRPr/>
            </a:lvl5pPr>
          </a:lstStyle>
          <a:p>
            <a:pPr lvl="0"/>
            <a:r>
              <a:rPr lang="en-US" dirty="0"/>
              <a:t>CLICK TO EDIT MASTER TEXT</a:t>
            </a:r>
          </a:p>
        </p:txBody>
      </p:sp>
      <p:sp>
        <p:nvSpPr>
          <p:cNvPr id="15" name="Footer Placeholder 4">
            <a:extLst>
              <a:ext uri="{FF2B5EF4-FFF2-40B4-BE49-F238E27FC236}">
                <a16:creationId xmlns:a16="http://schemas.microsoft.com/office/drawing/2014/main" id="{2F855B2C-A2C6-F34D-924D-4845F0B852DC}"/>
              </a:ext>
            </a:extLst>
          </p:cNvPr>
          <p:cNvSpPr>
            <a:spLocks noGrp="1"/>
          </p:cNvSpPr>
          <p:nvPr>
            <p:ph type="ftr" sz="quarter" idx="11"/>
          </p:nvPr>
        </p:nvSpPr>
        <p:spPr>
          <a:xfrm>
            <a:off x="3368800" y="7191396"/>
            <a:ext cx="8175099" cy="365125"/>
          </a:xfrm>
          <a:prstGeom prst="rect">
            <a:avLst/>
          </a:prstGeom>
        </p:spPr>
        <p:txBody>
          <a:bodyPr anchor="ctr"/>
          <a:lstStyle>
            <a:lvl1pPr algn="l">
              <a:defRPr lang="en-US" sz="1050" b="0" i="0" kern="1200" spc="200" baseline="0" dirty="0">
                <a:solidFill>
                  <a:schemeClr val="tx2"/>
                </a:solidFill>
                <a:latin typeface="Arial" charset="0"/>
                <a:ea typeface="Arial" charset="0"/>
                <a:cs typeface="Arial" charset="0"/>
              </a:defRPr>
            </a:lvl1pPr>
          </a:lstStyle>
          <a:p>
            <a:r>
              <a:rPr lang="en-US" dirty="0"/>
              <a:t>MONTEREY PENINSULA COLLEGE</a:t>
            </a:r>
          </a:p>
        </p:txBody>
      </p:sp>
    </p:spTree>
    <p:extLst>
      <p:ext uri="{BB962C8B-B14F-4D97-AF65-F5344CB8AC3E}">
        <p14:creationId xmlns:p14="http://schemas.microsoft.com/office/powerpoint/2010/main" val="218281586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ior Slide - Sidebar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C2C9DE-1BEE-F54C-BC94-5AE4647FBFFC}"/>
              </a:ext>
            </a:extLst>
          </p:cNvPr>
          <p:cNvSpPr/>
          <p:nvPr userDrawn="1"/>
        </p:nvSpPr>
        <p:spPr>
          <a:xfrm>
            <a:off x="8172514" y="0"/>
            <a:ext cx="5683937" cy="7772400"/>
          </a:xfrm>
          <a:prstGeom prst="rect">
            <a:avLst/>
          </a:prstGeom>
          <a:solidFill>
            <a:srgbClr val="B2B1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Title 2">
            <a:extLst>
              <a:ext uri="{FF2B5EF4-FFF2-40B4-BE49-F238E27FC236}">
                <a16:creationId xmlns:a16="http://schemas.microsoft.com/office/drawing/2014/main" id="{5157EC62-6C17-2B44-BD00-B6205129F6A5}"/>
              </a:ext>
            </a:extLst>
          </p:cNvPr>
          <p:cNvSpPr>
            <a:spLocks noGrp="1"/>
          </p:cNvSpPr>
          <p:nvPr>
            <p:ph type="title"/>
          </p:nvPr>
        </p:nvSpPr>
        <p:spPr>
          <a:xfrm>
            <a:off x="8581139" y="361244"/>
            <a:ext cx="4796164" cy="1062205"/>
          </a:xfrm>
          <a:prstGeom prst="rect">
            <a:avLst/>
          </a:prstGeom>
        </p:spPr>
        <p:txBody>
          <a:bodyPr anchor="t"/>
          <a:lstStyle>
            <a:lvl1pPr algn="l">
              <a:defRPr lang="en-US" sz="3200" b="0" i="0" kern="1200" cap="none" spc="100" baseline="0" dirty="0">
                <a:solidFill>
                  <a:schemeClr val="tx1"/>
                </a:solidFill>
                <a:latin typeface="Arial" charset="0"/>
                <a:ea typeface="Arial" charset="0"/>
                <a:cs typeface="Arial" charset="0"/>
              </a:defRPr>
            </a:lvl1pPr>
          </a:lstStyle>
          <a:p>
            <a:pPr marL="0" lvl="0" indent="0" algn="l" defTabSz="509233" rtl="0" eaLnBrk="1" latinLnBrk="0" hangingPunct="1">
              <a:lnSpc>
                <a:spcPct val="100000"/>
              </a:lnSpc>
              <a:spcBef>
                <a:spcPts val="168"/>
              </a:spcBef>
              <a:buFont typeface="Arial"/>
              <a:buNone/>
            </a:pPr>
            <a:r>
              <a:rPr lang="en-US" dirty="0"/>
              <a:t>Click to edit Master title</a:t>
            </a:r>
          </a:p>
        </p:txBody>
      </p:sp>
      <p:sp>
        <p:nvSpPr>
          <p:cNvPr id="21" name="Rectangle 20"/>
          <p:cNvSpPr/>
          <p:nvPr userDrawn="1"/>
        </p:nvSpPr>
        <p:spPr>
          <a:xfrm>
            <a:off x="13377303" y="7230287"/>
            <a:ext cx="440298" cy="286294"/>
          </a:xfrm>
          <a:prstGeom prst="rect">
            <a:avLst/>
          </a:prstGeom>
          <a:solidFill>
            <a:schemeClr val="accent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sz="2000" dirty="0">
              <a:latin typeface="Arial" charset="0"/>
              <a:ea typeface="Arial" charset="0"/>
              <a:cs typeface="Arial" charset="0"/>
            </a:endParaRPr>
          </a:p>
        </p:txBody>
      </p:sp>
      <p:sp>
        <p:nvSpPr>
          <p:cNvPr id="12" name="Slide Number Placeholder 5"/>
          <p:cNvSpPr>
            <a:spLocks noGrp="1"/>
          </p:cNvSpPr>
          <p:nvPr>
            <p:ph type="sldNum" sz="quarter" idx="12"/>
          </p:nvPr>
        </p:nvSpPr>
        <p:spPr>
          <a:xfrm>
            <a:off x="12587993" y="7191396"/>
            <a:ext cx="584088" cy="365125"/>
          </a:xfrm>
          <a:prstGeom prst="rect">
            <a:avLst/>
          </a:prstGeom>
        </p:spPr>
        <p:txBody>
          <a:bodyPr lIns="0" tIns="0" rIns="0" bIns="0" anchor="ctr" anchorCtr="0"/>
          <a:lstStyle>
            <a:lvl1pPr algn="r">
              <a:defRPr sz="1050" b="1" i="0">
                <a:solidFill>
                  <a:schemeClr val="tx2"/>
                </a:solidFill>
                <a:latin typeface="Arial" charset="0"/>
                <a:ea typeface="Arial" charset="0"/>
                <a:cs typeface="Arial" charset="0"/>
              </a:defRPr>
            </a:lvl1pPr>
          </a:lstStyle>
          <a:p>
            <a:fld id="{679751D3-02F5-2B45-A12D-F3831CAE6381}" type="slidenum">
              <a:rPr lang="en-US" smtClean="0"/>
              <a:pPr/>
              <a:t>‹#›</a:t>
            </a:fld>
            <a:endParaRPr lang="en-US" dirty="0"/>
          </a:p>
        </p:txBody>
      </p:sp>
      <p:cxnSp>
        <p:nvCxnSpPr>
          <p:cNvPr id="14" name="Straight Connector 13"/>
          <p:cNvCxnSpPr/>
          <p:nvPr userDrawn="1"/>
        </p:nvCxnSpPr>
        <p:spPr>
          <a:xfrm flipH="1">
            <a:off x="3185340" y="7286850"/>
            <a:ext cx="108873" cy="166623"/>
          </a:xfrm>
          <a:prstGeom prst="line">
            <a:avLst/>
          </a:prstGeom>
          <a:ln w="12700">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549" y="7119682"/>
            <a:ext cx="2684029" cy="500958"/>
          </a:xfrm>
          <a:prstGeom prst="rect">
            <a:avLst/>
          </a:prstGeom>
        </p:spPr>
      </p:pic>
      <p:sp>
        <p:nvSpPr>
          <p:cNvPr id="13" name="Content Placeholder 3"/>
          <p:cNvSpPr>
            <a:spLocks noGrp="1"/>
          </p:cNvSpPr>
          <p:nvPr>
            <p:ph sz="quarter" idx="18"/>
          </p:nvPr>
        </p:nvSpPr>
        <p:spPr>
          <a:xfrm>
            <a:off x="8581139" y="1571946"/>
            <a:ext cx="4796164" cy="5485359"/>
          </a:xfrm>
          <a:prstGeom prst="rect">
            <a:avLst/>
          </a:prstGeom>
        </p:spPr>
        <p:txBody>
          <a:bodyPr/>
          <a:lstStyle>
            <a:lvl1pPr marL="381925" indent="-381925">
              <a:buClr>
                <a:schemeClr val="accent1"/>
              </a:buClr>
              <a:buSzPct val="120000"/>
              <a:buFont typeface="Arial" panose="020B0604020202020204" pitchFamily="34" charset="0"/>
              <a:buChar char="›"/>
              <a:defRPr sz="2400">
                <a:solidFill>
                  <a:schemeClr val="tx2"/>
                </a:solidFill>
              </a:defRPr>
            </a:lvl1pPr>
            <a:lvl2pPr marL="827504" indent="-318271" algn="l" defTabSz="509233" rtl="0" eaLnBrk="1" latinLnBrk="0" hangingPunct="1">
              <a:spcBef>
                <a:spcPct val="20000"/>
              </a:spcBef>
              <a:buClr>
                <a:srgbClr val="64666A"/>
              </a:buClr>
              <a:buFont typeface="Cambria" charset="0"/>
              <a:buChar char="⎼"/>
              <a:defRPr lang="en-US" sz="1800" kern="1200" smtClean="0">
                <a:solidFill>
                  <a:schemeClr val="tx2"/>
                </a:solidFill>
                <a:latin typeface="Arial" charset="0"/>
                <a:ea typeface="Arial" charset="0"/>
                <a:cs typeface="Arial" charset="0"/>
              </a:defRPr>
            </a:lvl2pPr>
            <a:lvl3pPr marL="1273084" indent="-254616" algn="l" defTabSz="509233" rtl="0" eaLnBrk="1" latinLnBrk="0" hangingPunct="1">
              <a:spcBef>
                <a:spcPct val="20000"/>
              </a:spcBef>
              <a:buClr>
                <a:srgbClr val="B2B1B1"/>
              </a:buClr>
              <a:buFont typeface="Wingdings" charset="2"/>
              <a:buChar char="§"/>
              <a:defRPr lang="en-US" sz="1800" kern="1200" dirty="0" smtClean="0">
                <a:solidFill>
                  <a:schemeClr val="tx2"/>
                </a:solidFill>
                <a:latin typeface="Arial" charset="0"/>
                <a:ea typeface="Arial" charset="0"/>
                <a:cs typeface="Arial" charset="0"/>
              </a:defRPr>
            </a:lvl3pPr>
            <a:lvl4pPr marL="1782317" indent="-254616" algn="l" defTabSz="509233" rtl="0" eaLnBrk="1" latinLnBrk="0" hangingPunct="1">
              <a:spcBef>
                <a:spcPct val="20000"/>
              </a:spcBef>
              <a:buClr>
                <a:srgbClr val="B2B1B1"/>
              </a:buClr>
              <a:buFont typeface="Arial" charset="0"/>
              <a:buChar char="•"/>
              <a:defRPr lang="en-US" sz="1800" kern="1200" dirty="0" smtClean="0">
                <a:solidFill>
                  <a:schemeClr val="tx2"/>
                </a:solidFill>
                <a:latin typeface="Arial" charset="0"/>
                <a:ea typeface="Arial" charset="0"/>
                <a:cs typeface="Arial" charset="0"/>
              </a:defRPr>
            </a:lvl4pPr>
            <a:lvl5pPr marL="2291551" indent="-254616" algn="l" defTabSz="509233" rtl="0" eaLnBrk="1" latinLnBrk="0" hangingPunct="1">
              <a:spcBef>
                <a:spcPct val="20000"/>
              </a:spcBef>
              <a:buClr>
                <a:srgbClr val="B2B1B1"/>
              </a:buClr>
              <a:buFont typeface="Arial"/>
              <a:buChar char="»"/>
              <a:defRPr lang="en-US" sz="1800" kern="1200" dirty="0">
                <a:solidFill>
                  <a:schemeClr val="tx2"/>
                </a:solidFill>
                <a:latin typeface="Arial" charset="0"/>
                <a:ea typeface="Arial" charset="0"/>
                <a:cs typeface="Arial" charset="0"/>
              </a:defRPr>
            </a:lvl5pPr>
          </a:lstStyle>
          <a:p>
            <a:pPr lvl="0"/>
            <a:r>
              <a:rPr lang="en-US" dirty="0"/>
              <a:t>Click to edit Master text styles</a:t>
            </a:r>
          </a:p>
          <a:p>
            <a:pPr marL="827504" lvl="1" indent="-318271" algn="l" defTabSz="509233" rtl="0" eaLnBrk="1" latinLnBrk="0" hangingPunct="1">
              <a:spcBef>
                <a:spcPct val="20000"/>
              </a:spcBef>
              <a:buClr>
                <a:srgbClr val="64666A"/>
              </a:buClr>
              <a:buFont typeface="Cambria" charset="0"/>
              <a:buChar char="⎼"/>
            </a:pPr>
            <a:r>
              <a:rPr lang="en-US" dirty="0"/>
              <a:t>Second level</a:t>
            </a:r>
          </a:p>
          <a:p>
            <a:pPr marL="1273084" lvl="2" indent="-254616" algn="l" defTabSz="509233" rtl="0" eaLnBrk="1" latinLnBrk="0" hangingPunct="1">
              <a:spcBef>
                <a:spcPct val="20000"/>
              </a:spcBef>
              <a:buClr>
                <a:srgbClr val="B2B1B1"/>
              </a:buClr>
              <a:buFont typeface="Wingdings" charset="2"/>
              <a:buChar char="§"/>
            </a:pPr>
            <a:r>
              <a:rPr lang="en-US" dirty="0"/>
              <a:t>Third level</a:t>
            </a:r>
          </a:p>
          <a:p>
            <a:pPr marL="1782317" lvl="3" indent="-254616" algn="l" defTabSz="509233" rtl="0" eaLnBrk="1" latinLnBrk="0" hangingPunct="1">
              <a:spcBef>
                <a:spcPct val="20000"/>
              </a:spcBef>
              <a:buClr>
                <a:srgbClr val="B2B1B1"/>
              </a:buClr>
              <a:buFont typeface="Arial" charset="0"/>
              <a:buChar char="•"/>
            </a:pPr>
            <a:r>
              <a:rPr lang="en-US" dirty="0"/>
              <a:t>Fourth level</a:t>
            </a:r>
          </a:p>
          <a:p>
            <a:pPr marL="2291551" lvl="4" indent="-254616" algn="l" defTabSz="509233" rtl="0" eaLnBrk="1" latinLnBrk="0" hangingPunct="1">
              <a:spcBef>
                <a:spcPct val="20000"/>
              </a:spcBef>
              <a:buClr>
                <a:srgbClr val="B2B1B1"/>
              </a:buClr>
              <a:buFont typeface="Arial"/>
              <a:buChar char="»"/>
            </a:pPr>
            <a:r>
              <a:rPr lang="en-US" dirty="0"/>
              <a:t>Fifth level</a:t>
            </a:r>
          </a:p>
        </p:txBody>
      </p:sp>
      <p:sp>
        <p:nvSpPr>
          <p:cNvPr id="18" name="Text Placeholder 4"/>
          <p:cNvSpPr>
            <a:spLocks noGrp="1"/>
          </p:cNvSpPr>
          <p:nvPr>
            <p:ph type="body" sz="quarter" idx="19" hasCustomPrompt="1"/>
          </p:nvPr>
        </p:nvSpPr>
        <p:spPr>
          <a:xfrm>
            <a:off x="8581138" y="944613"/>
            <a:ext cx="4796165" cy="446158"/>
          </a:xfrm>
          <a:prstGeom prst="rect">
            <a:avLst/>
          </a:prstGeom>
        </p:spPr>
        <p:txBody>
          <a:bodyPr/>
          <a:lstStyle>
            <a:lvl1pPr marL="0" indent="0">
              <a:buNone/>
              <a:defRPr sz="1800" b="1" cap="all" spc="100" baseline="0"/>
            </a:lvl1pPr>
            <a:lvl2pPr marL="509233" indent="0">
              <a:buNone/>
              <a:defRPr/>
            </a:lvl2pPr>
            <a:lvl3pPr marL="1018468" indent="0">
              <a:buNone/>
              <a:defRPr/>
            </a:lvl3pPr>
            <a:lvl4pPr marL="1527701" indent="0">
              <a:buNone/>
              <a:defRPr/>
            </a:lvl4pPr>
            <a:lvl5pPr marL="2036935" indent="0">
              <a:buNone/>
              <a:defRPr/>
            </a:lvl5pPr>
          </a:lstStyle>
          <a:p>
            <a:pPr lvl="0"/>
            <a:r>
              <a:rPr lang="en-US" dirty="0"/>
              <a:t>CLICK TO EDIT MASTER TEXT</a:t>
            </a:r>
          </a:p>
        </p:txBody>
      </p:sp>
      <p:sp>
        <p:nvSpPr>
          <p:cNvPr id="11" name="Footer Placeholder 4">
            <a:extLst>
              <a:ext uri="{FF2B5EF4-FFF2-40B4-BE49-F238E27FC236}">
                <a16:creationId xmlns:a16="http://schemas.microsoft.com/office/drawing/2014/main" id="{2F855B2C-A2C6-F34D-924D-4845F0B852DC}"/>
              </a:ext>
            </a:extLst>
          </p:cNvPr>
          <p:cNvSpPr>
            <a:spLocks noGrp="1"/>
          </p:cNvSpPr>
          <p:nvPr>
            <p:ph type="ftr" sz="quarter" idx="11"/>
          </p:nvPr>
        </p:nvSpPr>
        <p:spPr>
          <a:xfrm>
            <a:off x="3368800" y="7191396"/>
            <a:ext cx="8175099" cy="365125"/>
          </a:xfrm>
          <a:prstGeom prst="rect">
            <a:avLst/>
          </a:prstGeom>
        </p:spPr>
        <p:txBody>
          <a:bodyPr anchor="ctr"/>
          <a:lstStyle>
            <a:lvl1pPr algn="l">
              <a:defRPr lang="en-US" sz="1050" b="0" i="0" kern="1200" spc="200" baseline="0" dirty="0">
                <a:solidFill>
                  <a:schemeClr val="tx2"/>
                </a:solidFill>
                <a:latin typeface="Arial" charset="0"/>
                <a:ea typeface="Arial" charset="0"/>
                <a:cs typeface="Arial" charset="0"/>
              </a:defRPr>
            </a:lvl1pPr>
          </a:lstStyle>
          <a:p>
            <a:r>
              <a:rPr lang="en-US" dirty="0"/>
              <a:t>MONTEREY PENINSULA COLLEGE</a:t>
            </a:r>
          </a:p>
        </p:txBody>
      </p:sp>
    </p:spTree>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ior Slide - Sidebar Photo">
    <p:spTree>
      <p:nvGrpSpPr>
        <p:cNvPr id="1" name=""/>
        <p:cNvGrpSpPr/>
        <p:nvPr/>
      </p:nvGrpSpPr>
      <p:grpSpPr>
        <a:xfrm>
          <a:off x="0" y="0"/>
          <a:ext cx="0" cy="0"/>
          <a:chOff x="0" y="0"/>
          <a:chExt cx="0" cy="0"/>
        </a:xfrm>
      </p:grpSpPr>
      <p:sp>
        <p:nvSpPr>
          <p:cNvPr id="21" name="Rectangle 20"/>
          <p:cNvSpPr/>
          <p:nvPr userDrawn="1"/>
        </p:nvSpPr>
        <p:spPr>
          <a:xfrm>
            <a:off x="13377303" y="7230287"/>
            <a:ext cx="440298" cy="286294"/>
          </a:xfrm>
          <a:prstGeom prst="rect">
            <a:avLst/>
          </a:prstGeom>
          <a:solidFill>
            <a:schemeClr val="accent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sz="2000" dirty="0">
              <a:latin typeface="Arial" charset="0"/>
              <a:ea typeface="Arial" charset="0"/>
              <a:cs typeface="Arial" charset="0"/>
            </a:endParaRPr>
          </a:p>
        </p:txBody>
      </p:sp>
      <p:sp>
        <p:nvSpPr>
          <p:cNvPr id="10" name="Slide Number Placeholder 5"/>
          <p:cNvSpPr>
            <a:spLocks noGrp="1"/>
          </p:cNvSpPr>
          <p:nvPr>
            <p:ph type="sldNum" sz="quarter" idx="12"/>
          </p:nvPr>
        </p:nvSpPr>
        <p:spPr>
          <a:xfrm>
            <a:off x="12587993" y="7191396"/>
            <a:ext cx="584088" cy="365125"/>
          </a:xfrm>
          <a:prstGeom prst="rect">
            <a:avLst/>
          </a:prstGeom>
        </p:spPr>
        <p:txBody>
          <a:bodyPr lIns="0" tIns="0" rIns="0" bIns="0" anchor="ctr" anchorCtr="0"/>
          <a:lstStyle>
            <a:lvl1pPr algn="r">
              <a:defRPr sz="1050" b="1" i="0">
                <a:solidFill>
                  <a:schemeClr val="tx2"/>
                </a:solidFill>
                <a:latin typeface="Arial" charset="0"/>
                <a:ea typeface="Arial" charset="0"/>
                <a:cs typeface="Arial" charset="0"/>
              </a:defRPr>
            </a:lvl1pPr>
          </a:lstStyle>
          <a:p>
            <a:fld id="{679751D3-02F5-2B45-A12D-F3831CAE6381}" type="slidenum">
              <a:rPr lang="en-US" smtClean="0"/>
              <a:pPr/>
              <a:t>‹#›</a:t>
            </a:fld>
            <a:endParaRPr lang="en-US" dirty="0"/>
          </a:p>
        </p:txBody>
      </p:sp>
      <p:cxnSp>
        <p:nvCxnSpPr>
          <p:cNvPr id="13" name="Straight Connector 12"/>
          <p:cNvCxnSpPr/>
          <p:nvPr userDrawn="1"/>
        </p:nvCxnSpPr>
        <p:spPr>
          <a:xfrm flipH="1">
            <a:off x="3185340" y="7286850"/>
            <a:ext cx="108873" cy="166623"/>
          </a:xfrm>
          <a:prstGeom prst="line">
            <a:avLst/>
          </a:prstGeom>
          <a:ln w="12700">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549" y="7119682"/>
            <a:ext cx="2684029" cy="500958"/>
          </a:xfrm>
          <a:prstGeom prst="rect">
            <a:avLst/>
          </a:prstGeom>
        </p:spPr>
      </p:pic>
      <p:sp>
        <p:nvSpPr>
          <p:cNvPr id="12" name="Content Placeholder 3"/>
          <p:cNvSpPr>
            <a:spLocks noGrp="1"/>
          </p:cNvSpPr>
          <p:nvPr>
            <p:ph sz="quarter" idx="18"/>
          </p:nvPr>
        </p:nvSpPr>
        <p:spPr>
          <a:xfrm>
            <a:off x="611781" y="1593130"/>
            <a:ext cx="7304550" cy="5464175"/>
          </a:xfrm>
          <a:prstGeom prst="rect">
            <a:avLst/>
          </a:prstGeom>
        </p:spPr>
        <p:txBody>
          <a:bodyPr/>
          <a:lstStyle>
            <a:lvl1pPr marL="381925" indent="-381925">
              <a:buClr>
                <a:schemeClr val="accent1"/>
              </a:buClr>
              <a:buSzPct val="120000"/>
              <a:buFont typeface="Arial" panose="020B0604020202020204" pitchFamily="34" charset="0"/>
              <a:buChar char="›"/>
              <a:defRPr sz="2400">
                <a:solidFill>
                  <a:schemeClr val="tx2"/>
                </a:solidFill>
              </a:defRPr>
            </a:lvl1pPr>
            <a:lvl2pPr marL="827504" indent="-318271" algn="l" defTabSz="509233" rtl="0" eaLnBrk="1" latinLnBrk="0" hangingPunct="1">
              <a:spcBef>
                <a:spcPct val="20000"/>
              </a:spcBef>
              <a:buClr>
                <a:srgbClr val="64666A"/>
              </a:buClr>
              <a:buFont typeface="Cambria" charset="0"/>
              <a:buChar char="⎼"/>
              <a:defRPr lang="en-US" sz="1800" kern="1200" smtClean="0">
                <a:solidFill>
                  <a:schemeClr val="tx2"/>
                </a:solidFill>
                <a:latin typeface="Arial" charset="0"/>
                <a:ea typeface="Arial" charset="0"/>
                <a:cs typeface="Arial" charset="0"/>
              </a:defRPr>
            </a:lvl2pPr>
            <a:lvl3pPr marL="1273084" indent="-254616" algn="l" defTabSz="509233" rtl="0" eaLnBrk="1" latinLnBrk="0" hangingPunct="1">
              <a:spcBef>
                <a:spcPct val="20000"/>
              </a:spcBef>
              <a:buClr>
                <a:srgbClr val="B2B1B1"/>
              </a:buClr>
              <a:buFont typeface="Wingdings" charset="2"/>
              <a:buChar char="§"/>
              <a:defRPr lang="en-US" sz="1800" kern="1200" dirty="0" smtClean="0">
                <a:solidFill>
                  <a:schemeClr val="tx2"/>
                </a:solidFill>
                <a:latin typeface="Arial" charset="0"/>
                <a:ea typeface="Arial" charset="0"/>
                <a:cs typeface="Arial" charset="0"/>
              </a:defRPr>
            </a:lvl3pPr>
            <a:lvl4pPr marL="1782317" indent="-254616" algn="l" defTabSz="509233" rtl="0" eaLnBrk="1" latinLnBrk="0" hangingPunct="1">
              <a:spcBef>
                <a:spcPct val="20000"/>
              </a:spcBef>
              <a:buClr>
                <a:srgbClr val="B2B1B1"/>
              </a:buClr>
              <a:buFont typeface="Arial" charset="0"/>
              <a:buChar char="•"/>
              <a:defRPr lang="en-US" sz="1800" kern="1200" dirty="0" smtClean="0">
                <a:solidFill>
                  <a:schemeClr val="tx2"/>
                </a:solidFill>
                <a:latin typeface="Arial" charset="0"/>
                <a:ea typeface="Arial" charset="0"/>
                <a:cs typeface="Arial" charset="0"/>
              </a:defRPr>
            </a:lvl4pPr>
            <a:lvl5pPr marL="2291551" indent="-254616" algn="l" defTabSz="509233" rtl="0" eaLnBrk="1" latinLnBrk="0" hangingPunct="1">
              <a:spcBef>
                <a:spcPct val="20000"/>
              </a:spcBef>
              <a:buClr>
                <a:srgbClr val="B2B1B1"/>
              </a:buClr>
              <a:buFont typeface="Arial"/>
              <a:buChar char="»"/>
              <a:defRPr lang="en-US" sz="1800" kern="1200" dirty="0">
                <a:solidFill>
                  <a:schemeClr val="tx2"/>
                </a:solidFill>
                <a:latin typeface="Arial" charset="0"/>
                <a:ea typeface="Arial" charset="0"/>
                <a:cs typeface="Arial" charset="0"/>
              </a:defRPr>
            </a:lvl5pPr>
          </a:lstStyle>
          <a:p>
            <a:pPr lvl="0"/>
            <a:r>
              <a:rPr lang="en-US" dirty="0"/>
              <a:t>Click to edit Master text styles</a:t>
            </a:r>
          </a:p>
          <a:p>
            <a:pPr marL="827504" lvl="1" indent="-318271" algn="l" defTabSz="509233" rtl="0" eaLnBrk="1" latinLnBrk="0" hangingPunct="1">
              <a:spcBef>
                <a:spcPct val="20000"/>
              </a:spcBef>
              <a:buClr>
                <a:srgbClr val="64666A"/>
              </a:buClr>
              <a:buFont typeface="Cambria" charset="0"/>
              <a:buChar char="⎼"/>
            </a:pPr>
            <a:r>
              <a:rPr lang="en-US" dirty="0"/>
              <a:t>Second level</a:t>
            </a:r>
          </a:p>
          <a:p>
            <a:pPr marL="1273084" lvl="2" indent="-254616" algn="l" defTabSz="509233" rtl="0" eaLnBrk="1" latinLnBrk="0" hangingPunct="1">
              <a:spcBef>
                <a:spcPct val="20000"/>
              </a:spcBef>
              <a:buClr>
                <a:srgbClr val="B2B1B1"/>
              </a:buClr>
              <a:buFont typeface="Wingdings" charset="2"/>
              <a:buChar char="§"/>
            </a:pPr>
            <a:r>
              <a:rPr lang="en-US" dirty="0"/>
              <a:t>Third level</a:t>
            </a:r>
          </a:p>
          <a:p>
            <a:pPr marL="1782317" lvl="3" indent="-254616" algn="l" defTabSz="509233" rtl="0" eaLnBrk="1" latinLnBrk="0" hangingPunct="1">
              <a:spcBef>
                <a:spcPct val="20000"/>
              </a:spcBef>
              <a:buClr>
                <a:srgbClr val="B2B1B1"/>
              </a:buClr>
              <a:buFont typeface="Arial" charset="0"/>
              <a:buChar char="•"/>
            </a:pPr>
            <a:r>
              <a:rPr lang="en-US" dirty="0"/>
              <a:t>Fourth level</a:t>
            </a:r>
          </a:p>
          <a:p>
            <a:pPr marL="2291551" lvl="4" indent="-254616" algn="l" defTabSz="509233" rtl="0" eaLnBrk="1" latinLnBrk="0" hangingPunct="1">
              <a:spcBef>
                <a:spcPct val="20000"/>
              </a:spcBef>
              <a:buClr>
                <a:srgbClr val="B2B1B1"/>
              </a:buClr>
              <a:buFont typeface="Arial"/>
              <a:buChar char="»"/>
            </a:pPr>
            <a:r>
              <a:rPr lang="en-US" dirty="0"/>
              <a:t>Fifth level</a:t>
            </a:r>
          </a:p>
        </p:txBody>
      </p:sp>
      <p:sp>
        <p:nvSpPr>
          <p:cNvPr id="17" name="Title 2">
            <a:extLst>
              <a:ext uri="{FF2B5EF4-FFF2-40B4-BE49-F238E27FC236}">
                <a16:creationId xmlns:a16="http://schemas.microsoft.com/office/drawing/2014/main" id="{29DB1F8E-30F1-D446-99B8-B0DC98BFB87F}"/>
              </a:ext>
            </a:extLst>
          </p:cNvPr>
          <p:cNvSpPr>
            <a:spLocks noGrp="1"/>
          </p:cNvSpPr>
          <p:nvPr>
            <p:ph type="title"/>
          </p:nvPr>
        </p:nvSpPr>
        <p:spPr>
          <a:xfrm>
            <a:off x="610626" y="413639"/>
            <a:ext cx="7305705" cy="541248"/>
          </a:xfrm>
          <a:prstGeom prst="rect">
            <a:avLst/>
          </a:prstGeom>
        </p:spPr>
        <p:txBody>
          <a:bodyPr anchor="t"/>
          <a:lstStyle>
            <a:lvl1pPr algn="l">
              <a:defRPr lang="en-US" sz="3200" b="0" i="0" kern="1200" cap="none" spc="100" baseline="0" dirty="0">
                <a:solidFill>
                  <a:schemeClr val="tx1"/>
                </a:solidFill>
                <a:latin typeface="Arial" charset="0"/>
                <a:ea typeface="Arial" charset="0"/>
                <a:cs typeface="Arial" charset="0"/>
              </a:defRPr>
            </a:lvl1pPr>
          </a:lstStyle>
          <a:p>
            <a:pPr marL="0" lvl="0" indent="0" algn="l" defTabSz="509233" rtl="0" eaLnBrk="1" latinLnBrk="0" hangingPunct="1">
              <a:lnSpc>
                <a:spcPct val="100000"/>
              </a:lnSpc>
              <a:spcBef>
                <a:spcPts val="168"/>
              </a:spcBef>
              <a:buFont typeface="Arial"/>
              <a:buNone/>
            </a:pPr>
            <a:r>
              <a:rPr lang="en-US" dirty="0"/>
              <a:t>Click to edit Master title style</a:t>
            </a:r>
          </a:p>
        </p:txBody>
      </p:sp>
      <p:sp>
        <p:nvSpPr>
          <p:cNvPr id="18" name="Text Placeholder 4"/>
          <p:cNvSpPr>
            <a:spLocks noGrp="1"/>
          </p:cNvSpPr>
          <p:nvPr>
            <p:ph type="body" sz="quarter" idx="20" hasCustomPrompt="1"/>
          </p:nvPr>
        </p:nvSpPr>
        <p:spPr>
          <a:xfrm>
            <a:off x="611188" y="975435"/>
            <a:ext cx="7305143" cy="446158"/>
          </a:xfrm>
          <a:prstGeom prst="rect">
            <a:avLst/>
          </a:prstGeom>
        </p:spPr>
        <p:txBody>
          <a:bodyPr/>
          <a:lstStyle>
            <a:lvl1pPr marL="0" indent="0">
              <a:buNone/>
              <a:defRPr sz="1800" b="1" cap="all" spc="100" baseline="0"/>
            </a:lvl1pPr>
            <a:lvl2pPr marL="509233" indent="0">
              <a:buNone/>
              <a:defRPr/>
            </a:lvl2pPr>
            <a:lvl3pPr marL="1018468" indent="0">
              <a:buNone/>
              <a:defRPr/>
            </a:lvl3pPr>
            <a:lvl4pPr marL="1527701" indent="0">
              <a:buNone/>
              <a:defRPr/>
            </a:lvl4pPr>
            <a:lvl5pPr marL="2036935" indent="0">
              <a:buNone/>
              <a:defRPr/>
            </a:lvl5pPr>
          </a:lstStyle>
          <a:p>
            <a:pPr lvl="0"/>
            <a:r>
              <a:rPr lang="en-US" dirty="0"/>
              <a:t>CLICK TO EDIT MASTER TEXT</a:t>
            </a:r>
          </a:p>
        </p:txBody>
      </p:sp>
      <p:sp>
        <p:nvSpPr>
          <p:cNvPr id="11" name="Footer Placeholder 4">
            <a:extLst>
              <a:ext uri="{FF2B5EF4-FFF2-40B4-BE49-F238E27FC236}">
                <a16:creationId xmlns:a16="http://schemas.microsoft.com/office/drawing/2014/main" id="{2F855B2C-A2C6-F34D-924D-4845F0B852DC}"/>
              </a:ext>
            </a:extLst>
          </p:cNvPr>
          <p:cNvSpPr>
            <a:spLocks noGrp="1"/>
          </p:cNvSpPr>
          <p:nvPr>
            <p:ph type="ftr" sz="quarter" idx="11"/>
          </p:nvPr>
        </p:nvSpPr>
        <p:spPr>
          <a:xfrm>
            <a:off x="3368800" y="7191396"/>
            <a:ext cx="8175099" cy="365125"/>
          </a:xfrm>
          <a:prstGeom prst="rect">
            <a:avLst/>
          </a:prstGeom>
        </p:spPr>
        <p:txBody>
          <a:bodyPr anchor="ctr"/>
          <a:lstStyle>
            <a:lvl1pPr algn="l">
              <a:defRPr lang="en-US" sz="1050" b="0" i="0" kern="1200" spc="200" baseline="0" dirty="0">
                <a:solidFill>
                  <a:schemeClr val="tx2"/>
                </a:solidFill>
                <a:latin typeface="Arial" charset="0"/>
                <a:ea typeface="Arial" charset="0"/>
                <a:cs typeface="Arial" charset="0"/>
              </a:defRPr>
            </a:lvl1pPr>
          </a:lstStyle>
          <a:p>
            <a:r>
              <a:rPr lang="en-US" dirty="0"/>
              <a:t>MONTEREY PENINSULA COLLEGE</a:t>
            </a:r>
          </a:p>
        </p:txBody>
      </p:sp>
    </p:spTree>
    <p:extLst>
      <p:ext uri="{BB962C8B-B14F-4D97-AF65-F5344CB8AC3E}">
        <p14:creationId xmlns:p14="http://schemas.microsoft.com/office/powerpoint/2010/main" val="3342337657"/>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167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683451"/>
      </p:ext>
    </p:extLst>
  </p:cSld>
  <p:clrMap bg1="lt1" tx1="dk1" bg2="lt2" tx2="dk2" accent1="accent1" accent2="accent2" accent3="accent3" accent4="accent4" accent5="accent5" accent6="accent6" hlink="hlink" folHlink="folHlink"/>
  <p:sldLayoutIdLst>
    <p:sldLayoutId id="2147483687" r:id="rId1"/>
    <p:sldLayoutId id="2147483702" r:id="rId2"/>
    <p:sldLayoutId id="2147483696" r:id="rId3"/>
    <p:sldLayoutId id="2147483693" r:id="rId4"/>
    <p:sldLayoutId id="2147483698" r:id="rId5"/>
    <p:sldLayoutId id="2147483697" r:id="rId6"/>
    <p:sldLayoutId id="2147483694" r:id="rId7"/>
    <p:sldLayoutId id="2147483701" r:id="rId8"/>
    <p:sldLayoutId id="2147483703" r:id="rId9"/>
    <p:sldLayoutId id="2147483689" r:id="rId10"/>
    <p:sldLayoutId id="2147483683" r:id="rId11"/>
    <p:sldLayoutId id="2147483664" r:id="rId12"/>
  </p:sldLayoutIdLst>
  <p:hf hdr="0" dt="0"/>
  <p:txStyles>
    <p:titleStyle>
      <a:lvl1pPr algn="ctr" defTabSz="509233" rtl="0" eaLnBrk="1" latinLnBrk="0" hangingPunct="1">
        <a:spcBef>
          <a:spcPct val="0"/>
        </a:spcBef>
        <a:buNone/>
        <a:defRPr sz="4900" kern="1200">
          <a:solidFill>
            <a:schemeClr val="tx1"/>
          </a:solidFill>
          <a:latin typeface="+mj-lt"/>
          <a:ea typeface="+mj-ea"/>
          <a:cs typeface="+mj-cs"/>
        </a:defRPr>
      </a:lvl1pPr>
    </p:titleStyle>
    <p:bodyStyle>
      <a:lvl1pPr marL="381925" indent="-381925" algn="l" defTabSz="509233" rtl="0" eaLnBrk="1" latinLnBrk="0" hangingPunct="1">
        <a:spcBef>
          <a:spcPct val="20000"/>
        </a:spcBef>
        <a:buFont typeface="Arial"/>
        <a:buChar char="•"/>
        <a:defRPr sz="3600" kern="1200">
          <a:solidFill>
            <a:schemeClr val="tx1"/>
          </a:solidFill>
          <a:latin typeface="+mn-lt"/>
          <a:ea typeface="+mn-ea"/>
          <a:cs typeface="+mn-cs"/>
        </a:defRPr>
      </a:lvl1pPr>
      <a:lvl2pPr marL="827504" indent="-318271" algn="l" defTabSz="509233" rtl="0" eaLnBrk="1" latinLnBrk="0" hangingPunct="1">
        <a:spcBef>
          <a:spcPct val="20000"/>
        </a:spcBef>
        <a:buFont typeface="Arial"/>
        <a:buChar char="–"/>
        <a:defRPr sz="3100" kern="1200">
          <a:solidFill>
            <a:schemeClr val="tx1"/>
          </a:solidFill>
          <a:latin typeface="+mn-lt"/>
          <a:ea typeface="+mn-ea"/>
          <a:cs typeface="+mn-cs"/>
        </a:defRPr>
      </a:lvl2pPr>
      <a:lvl3pPr marL="1273084" indent="-254616" algn="l" defTabSz="509233" rtl="0" eaLnBrk="1" latinLnBrk="0" hangingPunct="1">
        <a:spcBef>
          <a:spcPct val="20000"/>
        </a:spcBef>
        <a:buFont typeface="Arial"/>
        <a:buChar char="•"/>
        <a:defRPr sz="2700" kern="1200">
          <a:solidFill>
            <a:schemeClr val="tx1"/>
          </a:solidFill>
          <a:latin typeface="+mn-lt"/>
          <a:ea typeface="+mn-ea"/>
          <a:cs typeface="+mn-cs"/>
        </a:defRPr>
      </a:lvl3pPr>
      <a:lvl4pPr marL="1782317" indent="-254616" algn="l" defTabSz="509233" rtl="0" eaLnBrk="1" latinLnBrk="0" hangingPunct="1">
        <a:spcBef>
          <a:spcPct val="20000"/>
        </a:spcBef>
        <a:buFont typeface="Arial"/>
        <a:buChar char="–"/>
        <a:defRPr sz="2200" kern="1200">
          <a:solidFill>
            <a:schemeClr val="tx1"/>
          </a:solidFill>
          <a:latin typeface="+mn-lt"/>
          <a:ea typeface="+mn-ea"/>
          <a:cs typeface="+mn-cs"/>
        </a:defRPr>
      </a:lvl4pPr>
      <a:lvl5pPr marL="2291551" indent="-254616" algn="l" defTabSz="509233" rtl="0" eaLnBrk="1" latinLnBrk="0" hangingPunct="1">
        <a:spcBef>
          <a:spcPct val="20000"/>
        </a:spcBef>
        <a:buFont typeface="Arial"/>
        <a:buChar char="»"/>
        <a:defRPr sz="2200" kern="1200">
          <a:solidFill>
            <a:schemeClr val="tx1"/>
          </a:solidFill>
          <a:latin typeface="+mn-lt"/>
          <a:ea typeface="+mn-ea"/>
          <a:cs typeface="+mn-cs"/>
        </a:defRPr>
      </a:lvl5pPr>
      <a:lvl6pPr marL="2800785" indent="-254616" algn="l" defTabSz="509233" rtl="0" eaLnBrk="1" latinLnBrk="0" hangingPunct="1">
        <a:spcBef>
          <a:spcPct val="20000"/>
        </a:spcBef>
        <a:buFont typeface="Arial"/>
        <a:buChar char="•"/>
        <a:defRPr sz="2200" kern="1200">
          <a:solidFill>
            <a:schemeClr val="tx1"/>
          </a:solidFill>
          <a:latin typeface="+mn-lt"/>
          <a:ea typeface="+mn-ea"/>
          <a:cs typeface="+mn-cs"/>
        </a:defRPr>
      </a:lvl6pPr>
      <a:lvl7pPr marL="3310019" indent="-254616" algn="l" defTabSz="509233" rtl="0" eaLnBrk="1" latinLnBrk="0" hangingPunct="1">
        <a:spcBef>
          <a:spcPct val="20000"/>
        </a:spcBef>
        <a:buFont typeface="Arial"/>
        <a:buChar char="•"/>
        <a:defRPr sz="2200" kern="1200">
          <a:solidFill>
            <a:schemeClr val="tx1"/>
          </a:solidFill>
          <a:latin typeface="+mn-lt"/>
          <a:ea typeface="+mn-ea"/>
          <a:cs typeface="+mn-cs"/>
        </a:defRPr>
      </a:lvl7pPr>
      <a:lvl8pPr marL="3819251" indent="-254616" algn="l" defTabSz="509233" rtl="0" eaLnBrk="1" latinLnBrk="0" hangingPunct="1">
        <a:spcBef>
          <a:spcPct val="20000"/>
        </a:spcBef>
        <a:buFont typeface="Arial"/>
        <a:buChar char="•"/>
        <a:defRPr sz="2200" kern="1200">
          <a:solidFill>
            <a:schemeClr val="tx1"/>
          </a:solidFill>
          <a:latin typeface="+mn-lt"/>
          <a:ea typeface="+mn-ea"/>
          <a:cs typeface="+mn-cs"/>
        </a:defRPr>
      </a:lvl8pPr>
      <a:lvl9pPr marL="4328485" indent="-254616" algn="l" defTabSz="509233"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33" rtl="0" eaLnBrk="1" latinLnBrk="0" hangingPunct="1">
        <a:defRPr sz="2000" kern="1200">
          <a:solidFill>
            <a:schemeClr val="tx1"/>
          </a:solidFill>
          <a:latin typeface="+mn-lt"/>
          <a:ea typeface="+mn-ea"/>
          <a:cs typeface="+mn-cs"/>
        </a:defRPr>
      </a:lvl1pPr>
      <a:lvl2pPr marL="509233" algn="l" defTabSz="509233" rtl="0" eaLnBrk="1" latinLnBrk="0" hangingPunct="1">
        <a:defRPr sz="2000" kern="1200">
          <a:solidFill>
            <a:schemeClr val="tx1"/>
          </a:solidFill>
          <a:latin typeface="+mn-lt"/>
          <a:ea typeface="+mn-ea"/>
          <a:cs typeface="+mn-cs"/>
        </a:defRPr>
      </a:lvl2pPr>
      <a:lvl3pPr marL="1018467" algn="l" defTabSz="509233" rtl="0" eaLnBrk="1" latinLnBrk="0" hangingPunct="1">
        <a:defRPr sz="2000" kern="1200">
          <a:solidFill>
            <a:schemeClr val="tx1"/>
          </a:solidFill>
          <a:latin typeface="+mn-lt"/>
          <a:ea typeface="+mn-ea"/>
          <a:cs typeface="+mn-cs"/>
        </a:defRPr>
      </a:lvl3pPr>
      <a:lvl4pPr marL="1527701" algn="l" defTabSz="509233" rtl="0" eaLnBrk="1" latinLnBrk="0" hangingPunct="1">
        <a:defRPr sz="2000" kern="1200">
          <a:solidFill>
            <a:schemeClr val="tx1"/>
          </a:solidFill>
          <a:latin typeface="+mn-lt"/>
          <a:ea typeface="+mn-ea"/>
          <a:cs typeface="+mn-cs"/>
        </a:defRPr>
      </a:lvl4pPr>
      <a:lvl5pPr marL="2036935" algn="l" defTabSz="509233" rtl="0" eaLnBrk="1" latinLnBrk="0" hangingPunct="1">
        <a:defRPr sz="2000" kern="1200">
          <a:solidFill>
            <a:schemeClr val="tx1"/>
          </a:solidFill>
          <a:latin typeface="+mn-lt"/>
          <a:ea typeface="+mn-ea"/>
          <a:cs typeface="+mn-cs"/>
        </a:defRPr>
      </a:lvl5pPr>
      <a:lvl6pPr marL="2546169" algn="l" defTabSz="509233" rtl="0" eaLnBrk="1" latinLnBrk="0" hangingPunct="1">
        <a:defRPr sz="2000" kern="1200">
          <a:solidFill>
            <a:schemeClr val="tx1"/>
          </a:solidFill>
          <a:latin typeface="+mn-lt"/>
          <a:ea typeface="+mn-ea"/>
          <a:cs typeface="+mn-cs"/>
        </a:defRPr>
      </a:lvl6pPr>
      <a:lvl7pPr marL="3055400" algn="l" defTabSz="509233" rtl="0" eaLnBrk="1" latinLnBrk="0" hangingPunct="1">
        <a:defRPr sz="2000" kern="1200">
          <a:solidFill>
            <a:schemeClr val="tx1"/>
          </a:solidFill>
          <a:latin typeface="+mn-lt"/>
          <a:ea typeface="+mn-ea"/>
          <a:cs typeface="+mn-cs"/>
        </a:defRPr>
      </a:lvl7pPr>
      <a:lvl8pPr marL="3564636" algn="l" defTabSz="509233" rtl="0" eaLnBrk="1" latinLnBrk="0" hangingPunct="1">
        <a:defRPr sz="2000" kern="1200">
          <a:solidFill>
            <a:schemeClr val="tx1"/>
          </a:solidFill>
          <a:latin typeface="+mn-lt"/>
          <a:ea typeface="+mn-ea"/>
          <a:cs typeface="+mn-cs"/>
        </a:defRPr>
      </a:lvl8pPr>
      <a:lvl9pPr marL="4073867" algn="l" defTabSz="50923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5850" y="4733119"/>
            <a:ext cx="4840550" cy="1042439"/>
          </a:xfrm>
        </p:spPr>
        <p:txBody>
          <a:bodyPr/>
          <a:lstStyle/>
          <a:p>
            <a:r>
              <a:rPr lang="en-US" dirty="0"/>
              <a:t>Meeting </a:t>
            </a:r>
          </a:p>
          <a:p>
            <a:pPr lvl="1"/>
            <a:r>
              <a:rPr lang="en-US" dirty="0"/>
              <a:t>April 6, 2022</a:t>
            </a:r>
          </a:p>
        </p:txBody>
      </p:sp>
      <p:sp>
        <p:nvSpPr>
          <p:cNvPr id="3" name="Title 2"/>
          <p:cNvSpPr>
            <a:spLocks noGrp="1"/>
          </p:cNvSpPr>
          <p:nvPr>
            <p:ph type="title"/>
          </p:nvPr>
        </p:nvSpPr>
        <p:spPr>
          <a:xfrm>
            <a:off x="645847" y="2521995"/>
            <a:ext cx="4840553" cy="2098432"/>
          </a:xfrm>
          <a:ln>
            <a:noFill/>
          </a:ln>
        </p:spPr>
        <p:txBody>
          <a:bodyPr/>
          <a:lstStyle/>
          <a:p>
            <a:r>
              <a:rPr lang="en-US" sz="3600" dirty="0"/>
              <a:t>Administrative Services  Advisory Group</a:t>
            </a:r>
            <a:endParaRPr lang="en-US" sz="4000" dirty="0">
              <a:solidFill>
                <a:srgbClr val="B3282D"/>
              </a:solidFill>
            </a:endParaRPr>
          </a:p>
        </p:txBody>
      </p:sp>
      <p:pic>
        <p:nvPicPr>
          <p:cNvPr id="12" name="Picture 11" descr="Shape&#10;&#10;Description automatically generated with medium confidence">
            <a:extLst>
              <a:ext uri="{FF2B5EF4-FFF2-40B4-BE49-F238E27FC236}">
                <a16:creationId xmlns:a16="http://schemas.microsoft.com/office/drawing/2014/main" id="{C0EEC3DF-50BF-48DD-A01B-6B248C42B5BB}"/>
              </a:ext>
            </a:extLst>
          </p:cNvPr>
          <p:cNvPicPr>
            <a:picLocks noChangeAspect="1"/>
          </p:cNvPicPr>
          <p:nvPr/>
        </p:nvPicPr>
        <p:blipFill>
          <a:blip r:embed="rId3"/>
          <a:stretch>
            <a:fillRect/>
          </a:stretch>
        </p:blipFill>
        <p:spPr>
          <a:xfrm>
            <a:off x="0" y="859078"/>
            <a:ext cx="7409793" cy="2062310"/>
          </a:xfrm>
          <a:prstGeom prst="rect">
            <a:avLst/>
          </a:prstGeom>
        </p:spPr>
      </p:pic>
    </p:spTree>
    <p:extLst>
      <p:ext uri="{BB962C8B-B14F-4D97-AF65-F5344CB8AC3E}">
        <p14:creationId xmlns:p14="http://schemas.microsoft.com/office/powerpoint/2010/main" val="123870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D3B74F7-9403-45FB-918F-A2FEFCED7443}"/>
              </a:ext>
            </a:extLst>
          </p:cNvPr>
          <p:cNvSpPr>
            <a:spLocks noGrp="1"/>
          </p:cNvSpPr>
          <p:nvPr>
            <p:ph type="title"/>
          </p:nvPr>
        </p:nvSpPr>
        <p:spPr>
          <a:xfrm>
            <a:off x="645847" y="278421"/>
            <a:ext cx="8088250" cy="6212102"/>
          </a:xfrm>
          <a:ln>
            <a:noFill/>
          </a:ln>
        </p:spPr>
        <p:txBody>
          <a:bodyPr/>
          <a:lstStyle/>
          <a:p>
            <a:r>
              <a:rPr lang="en-US" sz="3600" dirty="0"/>
              <a:t>MPCCD General Projects Update</a:t>
            </a:r>
            <a:br>
              <a:rPr lang="en-US" sz="3600" dirty="0"/>
            </a:br>
            <a:br>
              <a:rPr lang="en-US" sz="2000" dirty="0"/>
            </a:br>
            <a:r>
              <a:rPr lang="en-US" sz="2000" dirty="0"/>
              <a:t>Recently Completed Projects</a:t>
            </a:r>
            <a:br>
              <a:rPr lang="en-US" sz="2000" dirty="0"/>
            </a:br>
            <a:r>
              <a:rPr lang="en-US" sz="2000" dirty="0"/>
              <a:t>	1) Gym walkway at parking lot C entrance</a:t>
            </a:r>
            <a:br>
              <a:rPr lang="en-US" sz="2000" dirty="0"/>
            </a:br>
            <a:r>
              <a:rPr lang="en-US" sz="2000" dirty="0"/>
              <a:t>	2) Photo lab ventilation upgrade</a:t>
            </a:r>
            <a:br>
              <a:rPr lang="en-US" sz="2000" dirty="0"/>
            </a:br>
            <a:r>
              <a:rPr lang="en-US" sz="2000" dirty="0"/>
              <a:t>	3) LTC security alarm</a:t>
            </a:r>
            <a:br>
              <a:rPr lang="en-US" sz="2000" dirty="0"/>
            </a:br>
            <a:br>
              <a:rPr lang="en-US" sz="2000" dirty="0"/>
            </a:br>
            <a:r>
              <a:rPr lang="en-US" sz="2000" dirty="0"/>
              <a:t>Board Approved Contracts</a:t>
            </a:r>
            <a:br>
              <a:rPr lang="en-US" sz="2000" dirty="0"/>
            </a:br>
            <a:r>
              <a:rPr lang="en-US" sz="2000" dirty="0"/>
              <a:t>	1) Admin data center</a:t>
            </a:r>
            <a:br>
              <a:rPr lang="en-US" sz="2000" dirty="0"/>
            </a:br>
            <a:r>
              <a:rPr lang="en-US" sz="2000" dirty="0"/>
              <a:t>	2) Stadium and softball scoreboards</a:t>
            </a:r>
            <a:br>
              <a:rPr lang="en-US" sz="2000" dirty="0"/>
            </a:br>
            <a:r>
              <a:rPr lang="en-US" sz="2000" dirty="0"/>
              <a:t>	3) Campus wide bottle fill stations</a:t>
            </a:r>
            <a:br>
              <a:rPr lang="en-US" sz="2000" dirty="0"/>
            </a:br>
            <a:r>
              <a:rPr lang="en-US" sz="2000" dirty="0"/>
              <a:t>	4) LTC coffee lounge</a:t>
            </a:r>
            <a:br>
              <a:rPr lang="en-US" sz="2000" dirty="0"/>
            </a:br>
            <a:br>
              <a:rPr lang="en-US" sz="2000" dirty="0"/>
            </a:br>
            <a:r>
              <a:rPr lang="en-US" sz="2000" dirty="0"/>
              <a:t>Design / Agency Phase</a:t>
            </a:r>
            <a:br>
              <a:rPr lang="en-US" sz="2000" dirty="0"/>
            </a:br>
            <a:r>
              <a:rPr lang="en-US" sz="2000" dirty="0"/>
              <a:t>	1) LTC roof and HVAC</a:t>
            </a:r>
            <a:br>
              <a:rPr lang="en-US" sz="2000" dirty="0"/>
            </a:br>
            <a:r>
              <a:rPr lang="en-US" sz="2000" dirty="0"/>
              <a:t>	2) Gym roof and HVAC</a:t>
            </a:r>
            <a:br>
              <a:rPr lang="en-US" sz="2000" dirty="0"/>
            </a:br>
            <a:r>
              <a:rPr lang="en-US" sz="2000" dirty="0"/>
              <a:t>	3) MEC lab conversion</a:t>
            </a:r>
            <a:br>
              <a:rPr lang="en-US" sz="2000" dirty="0"/>
            </a:br>
            <a:r>
              <a:rPr lang="en-US" sz="2000" dirty="0"/>
              <a:t>	4) GA/Nurse plaza</a:t>
            </a:r>
            <a:br>
              <a:rPr lang="en-US" sz="2000" dirty="0"/>
            </a:br>
            <a:r>
              <a:rPr lang="en-US" sz="2000" dirty="0"/>
              <a:t>	5) Gym central plant</a:t>
            </a:r>
            <a:br>
              <a:rPr lang="en-US" sz="2000" dirty="0"/>
            </a:br>
            <a:r>
              <a:rPr lang="en-US" sz="2000" dirty="0"/>
              <a:t>	6) LTC fire alarm</a:t>
            </a:r>
            <a:br>
              <a:rPr lang="en-US" sz="2000" dirty="0"/>
            </a:br>
            <a:r>
              <a:rPr lang="en-US" sz="2000" dirty="0"/>
              <a:t>	7) Smart classroom upgrades</a:t>
            </a:r>
            <a:br>
              <a:rPr lang="en-US" sz="2800" dirty="0"/>
            </a:br>
            <a:br>
              <a:rPr lang="en-US" sz="3600" dirty="0"/>
            </a:br>
            <a:endParaRPr lang="en-US" sz="4000" dirty="0"/>
          </a:p>
        </p:txBody>
      </p:sp>
    </p:spTree>
    <p:extLst>
      <p:ext uri="{BB962C8B-B14F-4D97-AF65-F5344CB8AC3E}">
        <p14:creationId xmlns:p14="http://schemas.microsoft.com/office/powerpoint/2010/main" val="79278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2E462E-73B6-4D45-A1F6-4D72D27506BC}"/>
              </a:ext>
            </a:extLst>
          </p:cNvPr>
          <p:cNvSpPr>
            <a:spLocks noGrp="1"/>
          </p:cNvSpPr>
          <p:nvPr>
            <p:ph type="sldNum" sz="quarter" idx="12"/>
          </p:nvPr>
        </p:nvSpPr>
        <p:spPr/>
        <p:txBody>
          <a:bodyPr/>
          <a:lstStyle/>
          <a:p>
            <a:fld id="{679751D3-02F5-2B45-A12D-F3831CAE6381}" type="slidenum">
              <a:rPr lang="en-US" smtClean="0"/>
              <a:pPr/>
              <a:t>3</a:t>
            </a:fld>
            <a:endParaRPr lang="en-US" dirty="0"/>
          </a:p>
        </p:txBody>
      </p:sp>
      <p:sp>
        <p:nvSpPr>
          <p:cNvPr id="4" name="Footer Placeholder 3">
            <a:extLst>
              <a:ext uri="{FF2B5EF4-FFF2-40B4-BE49-F238E27FC236}">
                <a16:creationId xmlns:a16="http://schemas.microsoft.com/office/drawing/2014/main" id="{07A4CFBF-48FC-4F5E-A418-C49F2BBE8EEE}"/>
              </a:ext>
            </a:extLst>
          </p:cNvPr>
          <p:cNvSpPr>
            <a:spLocks noGrp="1"/>
          </p:cNvSpPr>
          <p:nvPr>
            <p:ph type="ftr" sz="quarter" idx="11"/>
          </p:nvPr>
        </p:nvSpPr>
        <p:spPr/>
        <p:txBody>
          <a:bodyPr/>
          <a:lstStyle/>
          <a:p>
            <a:r>
              <a:rPr lang="en-US" dirty="0"/>
              <a:t>MONTEREY PENINSULA CCD</a:t>
            </a:r>
          </a:p>
        </p:txBody>
      </p:sp>
      <p:pic>
        <p:nvPicPr>
          <p:cNvPr id="8" name="Picture 7">
            <a:extLst>
              <a:ext uri="{FF2B5EF4-FFF2-40B4-BE49-F238E27FC236}">
                <a16:creationId xmlns:a16="http://schemas.microsoft.com/office/drawing/2014/main" id="{024DB428-25B6-4A53-A6F4-98363115116F}"/>
              </a:ext>
            </a:extLst>
          </p:cNvPr>
          <p:cNvPicPr>
            <a:picLocks noChangeAspect="1"/>
          </p:cNvPicPr>
          <p:nvPr/>
        </p:nvPicPr>
        <p:blipFill>
          <a:blip r:embed="rId2"/>
          <a:stretch>
            <a:fillRect/>
          </a:stretch>
        </p:blipFill>
        <p:spPr>
          <a:xfrm>
            <a:off x="299693" y="312428"/>
            <a:ext cx="2821880" cy="3676248"/>
          </a:xfrm>
          <a:prstGeom prst="rect">
            <a:avLst/>
          </a:prstGeom>
        </p:spPr>
      </p:pic>
      <p:pic>
        <p:nvPicPr>
          <p:cNvPr id="10" name="Picture 9">
            <a:extLst>
              <a:ext uri="{FF2B5EF4-FFF2-40B4-BE49-F238E27FC236}">
                <a16:creationId xmlns:a16="http://schemas.microsoft.com/office/drawing/2014/main" id="{B3CBFC12-59BD-4A00-9E48-1F9AEDD7AB49}"/>
              </a:ext>
            </a:extLst>
          </p:cNvPr>
          <p:cNvPicPr>
            <a:picLocks noChangeAspect="1"/>
          </p:cNvPicPr>
          <p:nvPr/>
        </p:nvPicPr>
        <p:blipFill>
          <a:blip r:embed="rId3"/>
          <a:stretch>
            <a:fillRect/>
          </a:stretch>
        </p:blipFill>
        <p:spPr>
          <a:xfrm>
            <a:off x="1704410" y="1929977"/>
            <a:ext cx="2834325" cy="3677292"/>
          </a:xfrm>
          <a:prstGeom prst="rect">
            <a:avLst/>
          </a:prstGeom>
        </p:spPr>
      </p:pic>
      <p:pic>
        <p:nvPicPr>
          <p:cNvPr id="12" name="Picture 11">
            <a:extLst>
              <a:ext uri="{FF2B5EF4-FFF2-40B4-BE49-F238E27FC236}">
                <a16:creationId xmlns:a16="http://schemas.microsoft.com/office/drawing/2014/main" id="{8804B7F4-E83F-491D-BE1C-BC97F24170CF}"/>
              </a:ext>
            </a:extLst>
          </p:cNvPr>
          <p:cNvPicPr>
            <a:picLocks noChangeAspect="1"/>
          </p:cNvPicPr>
          <p:nvPr/>
        </p:nvPicPr>
        <p:blipFill>
          <a:blip r:embed="rId4"/>
          <a:stretch>
            <a:fillRect/>
          </a:stretch>
        </p:blipFill>
        <p:spPr>
          <a:xfrm>
            <a:off x="4840753" y="311384"/>
            <a:ext cx="2832075" cy="3677292"/>
          </a:xfrm>
          <a:prstGeom prst="rect">
            <a:avLst/>
          </a:prstGeom>
        </p:spPr>
      </p:pic>
      <p:pic>
        <p:nvPicPr>
          <p:cNvPr id="14" name="Picture 13">
            <a:extLst>
              <a:ext uri="{FF2B5EF4-FFF2-40B4-BE49-F238E27FC236}">
                <a16:creationId xmlns:a16="http://schemas.microsoft.com/office/drawing/2014/main" id="{E43DB16D-767E-4191-9F07-A748010694C7}"/>
              </a:ext>
            </a:extLst>
          </p:cNvPr>
          <p:cNvPicPr>
            <a:picLocks noChangeAspect="1"/>
          </p:cNvPicPr>
          <p:nvPr/>
        </p:nvPicPr>
        <p:blipFill>
          <a:blip r:embed="rId5"/>
          <a:stretch>
            <a:fillRect/>
          </a:stretch>
        </p:blipFill>
        <p:spPr>
          <a:xfrm>
            <a:off x="6036989" y="1929977"/>
            <a:ext cx="2834718" cy="3678336"/>
          </a:xfrm>
          <a:prstGeom prst="rect">
            <a:avLst/>
          </a:prstGeom>
        </p:spPr>
      </p:pic>
      <p:pic>
        <p:nvPicPr>
          <p:cNvPr id="15" name="Picture 14">
            <a:extLst>
              <a:ext uri="{FF2B5EF4-FFF2-40B4-BE49-F238E27FC236}">
                <a16:creationId xmlns:a16="http://schemas.microsoft.com/office/drawing/2014/main" id="{23DC9CE9-0B80-4710-BA42-5B29CA8829EE}"/>
              </a:ext>
            </a:extLst>
          </p:cNvPr>
          <p:cNvPicPr>
            <a:picLocks noChangeAspect="1"/>
          </p:cNvPicPr>
          <p:nvPr/>
        </p:nvPicPr>
        <p:blipFill>
          <a:blip r:embed="rId6"/>
          <a:stretch>
            <a:fillRect/>
          </a:stretch>
        </p:blipFill>
        <p:spPr>
          <a:xfrm>
            <a:off x="9211791" y="303386"/>
            <a:ext cx="2845999" cy="3676248"/>
          </a:xfrm>
          <a:prstGeom prst="rect">
            <a:avLst/>
          </a:prstGeom>
        </p:spPr>
      </p:pic>
      <p:sp>
        <p:nvSpPr>
          <p:cNvPr id="11" name="Title 2">
            <a:extLst>
              <a:ext uri="{FF2B5EF4-FFF2-40B4-BE49-F238E27FC236}">
                <a16:creationId xmlns:a16="http://schemas.microsoft.com/office/drawing/2014/main" id="{1A4F1FE9-4474-4269-9AE8-2448CA6DD564}"/>
              </a:ext>
            </a:extLst>
          </p:cNvPr>
          <p:cNvSpPr>
            <a:spLocks noGrp="1"/>
          </p:cNvSpPr>
          <p:nvPr>
            <p:ph type="title"/>
          </p:nvPr>
        </p:nvSpPr>
        <p:spPr>
          <a:xfrm>
            <a:off x="450889" y="6098413"/>
            <a:ext cx="9138588" cy="837645"/>
          </a:xfrm>
          <a:ln>
            <a:noFill/>
          </a:ln>
        </p:spPr>
        <p:txBody>
          <a:bodyPr/>
          <a:lstStyle/>
          <a:p>
            <a:r>
              <a:rPr lang="en-US" sz="3600" dirty="0"/>
              <a:t>Measure V - Master Budget Process</a:t>
            </a:r>
            <a:endParaRPr lang="en-US" sz="4000" dirty="0">
              <a:solidFill>
                <a:srgbClr val="B3282D"/>
              </a:solidFill>
            </a:endParaRPr>
          </a:p>
        </p:txBody>
      </p:sp>
      <p:pic>
        <p:nvPicPr>
          <p:cNvPr id="5" name="Picture 4">
            <a:extLst>
              <a:ext uri="{FF2B5EF4-FFF2-40B4-BE49-F238E27FC236}">
                <a16:creationId xmlns:a16="http://schemas.microsoft.com/office/drawing/2014/main" id="{EB67F2B9-8058-441F-9ADD-5F2498219B44}"/>
              </a:ext>
            </a:extLst>
          </p:cNvPr>
          <p:cNvPicPr>
            <a:picLocks noChangeAspect="1"/>
          </p:cNvPicPr>
          <p:nvPr/>
        </p:nvPicPr>
        <p:blipFill>
          <a:blip r:embed="rId7"/>
          <a:stretch>
            <a:fillRect/>
          </a:stretch>
        </p:blipFill>
        <p:spPr>
          <a:xfrm>
            <a:off x="9735919" y="2618455"/>
            <a:ext cx="3615959" cy="2989858"/>
          </a:xfrm>
          <a:prstGeom prst="rect">
            <a:avLst/>
          </a:prstGeom>
        </p:spPr>
      </p:pic>
    </p:spTree>
    <p:extLst>
      <p:ext uri="{BB962C8B-B14F-4D97-AF65-F5344CB8AC3E}">
        <p14:creationId xmlns:p14="http://schemas.microsoft.com/office/powerpoint/2010/main" val="8084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2E462E-73B6-4D45-A1F6-4D72D27506BC}"/>
              </a:ext>
            </a:extLst>
          </p:cNvPr>
          <p:cNvSpPr>
            <a:spLocks noGrp="1"/>
          </p:cNvSpPr>
          <p:nvPr>
            <p:ph type="sldNum" sz="quarter" idx="12"/>
          </p:nvPr>
        </p:nvSpPr>
        <p:spPr/>
        <p:txBody>
          <a:bodyPr/>
          <a:lstStyle/>
          <a:p>
            <a:fld id="{679751D3-02F5-2B45-A12D-F3831CAE6381}" type="slidenum">
              <a:rPr lang="en-US" smtClean="0"/>
              <a:pPr/>
              <a:t>4</a:t>
            </a:fld>
            <a:endParaRPr lang="en-US" dirty="0"/>
          </a:p>
        </p:txBody>
      </p:sp>
      <p:sp>
        <p:nvSpPr>
          <p:cNvPr id="4" name="Footer Placeholder 3">
            <a:extLst>
              <a:ext uri="{FF2B5EF4-FFF2-40B4-BE49-F238E27FC236}">
                <a16:creationId xmlns:a16="http://schemas.microsoft.com/office/drawing/2014/main" id="{07A4CFBF-48FC-4F5E-A418-C49F2BBE8EEE}"/>
              </a:ext>
            </a:extLst>
          </p:cNvPr>
          <p:cNvSpPr>
            <a:spLocks noGrp="1"/>
          </p:cNvSpPr>
          <p:nvPr>
            <p:ph type="ftr" sz="quarter" idx="11"/>
          </p:nvPr>
        </p:nvSpPr>
        <p:spPr/>
        <p:txBody>
          <a:bodyPr/>
          <a:lstStyle/>
          <a:p>
            <a:r>
              <a:rPr lang="en-US" dirty="0"/>
              <a:t>MONTEREY PENINSULA CCD</a:t>
            </a:r>
          </a:p>
        </p:txBody>
      </p:sp>
      <p:pic>
        <p:nvPicPr>
          <p:cNvPr id="11" name="Picture 10">
            <a:extLst>
              <a:ext uri="{FF2B5EF4-FFF2-40B4-BE49-F238E27FC236}">
                <a16:creationId xmlns:a16="http://schemas.microsoft.com/office/drawing/2014/main" id="{CF9A0F7A-EEE0-4FD9-ADF2-94FB9064C245}"/>
              </a:ext>
            </a:extLst>
          </p:cNvPr>
          <p:cNvPicPr>
            <a:picLocks noChangeAspect="1"/>
          </p:cNvPicPr>
          <p:nvPr/>
        </p:nvPicPr>
        <p:blipFill>
          <a:blip r:embed="rId2"/>
          <a:stretch>
            <a:fillRect/>
          </a:stretch>
        </p:blipFill>
        <p:spPr>
          <a:xfrm>
            <a:off x="7706775" y="2563088"/>
            <a:ext cx="5614696" cy="4356474"/>
          </a:xfrm>
          <a:prstGeom prst="rect">
            <a:avLst/>
          </a:prstGeom>
        </p:spPr>
      </p:pic>
      <p:sp>
        <p:nvSpPr>
          <p:cNvPr id="8" name="Title 2">
            <a:extLst>
              <a:ext uri="{FF2B5EF4-FFF2-40B4-BE49-F238E27FC236}">
                <a16:creationId xmlns:a16="http://schemas.microsoft.com/office/drawing/2014/main" id="{D0CC285B-4E5A-4154-BB64-CC281B1DBB60}"/>
              </a:ext>
            </a:extLst>
          </p:cNvPr>
          <p:cNvSpPr>
            <a:spLocks noGrp="1"/>
          </p:cNvSpPr>
          <p:nvPr>
            <p:ph type="title"/>
          </p:nvPr>
        </p:nvSpPr>
        <p:spPr>
          <a:xfrm>
            <a:off x="645847" y="546050"/>
            <a:ext cx="8088250" cy="1387853"/>
          </a:xfrm>
          <a:ln>
            <a:noFill/>
          </a:ln>
        </p:spPr>
        <p:txBody>
          <a:bodyPr/>
          <a:lstStyle/>
          <a:p>
            <a:r>
              <a:rPr lang="en-US" sz="3600" dirty="0"/>
              <a:t>MPCCD Full Need = $423,290,000</a:t>
            </a:r>
            <a:br>
              <a:rPr lang="en-US" sz="3600" dirty="0"/>
            </a:br>
            <a:br>
              <a:rPr lang="en-US" sz="3600" dirty="0"/>
            </a:br>
            <a:r>
              <a:rPr lang="en-US" sz="3600" dirty="0"/>
              <a:t>Measure V Bond = $230,000,000</a:t>
            </a:r>
            <a:br>
              <a:rPr lang="en-US" sz="3600" dirty="0"/>
            </a:br>
            <a:br>
              <a:rPr lang="en-US" sz="3600" dirty="0"/>
            </a:br>
            <a:r>
              <a:rPr lang="en-US" sz="3600" dirty="0"/>
              <a:t>What projects are priority and </a:t>
            </a:r>
            <a:br>
              <a:rPr lang="en-US" sz="3600" dirty="0"/>
            </a:br>
            <a:r>
              <a:rPr lang="en-US" sz="3600" dirty="0"/>
              <a:t>which can be deferred?</a:t>
            </a:r>
            <a:br>
              <a:rPr lang="en-US" sz="3600" dirty="0"/>
            </a:br>
            <a:br>
              <a:rPr lang="en-US" sz="3600" dirty="0"/>
            </a:br>
            <a:r>
              <a:rPr lang="en-US" sz="3600" dirty="0"/>
              <a:t>What scopes and/or budgets </a:t>
            </a:r>
            <a:br>
              <a:rPr lang="en-US" sz="3600" dirty="0"/>
            </a:br>
            <a:r>
              <a:rPr lang="en-US" sz="3600" dirty="0"/>
              <a:t>can be reduced?</a:t>
            </a:r>
            <a:br>
              <a:rPr lang="en-US" sz="3600" dirty="0"/>
            </a:br>
            <a:endParaRPr lang="en-US" sz="4000" dirty="0"/>
          </a:p>
        </p:txBody>
      </p:sp>
    </p:spTree>
    <p:extLst>
      <p:ext uri="{BB962C8B-B14F-4D97-AF65-F5344CB8AC3E}">
        <p14:creationId xmlns:p14="http://schemas.microsoft.com/office/powerpoint/2010/main" val="323227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Subtitle 4"/>
          <p:cNvSpPr>
            <a:spLocks noGrp="1"/>
          </p:cNvSpPr>
          <p:nvPr>
            <p:ph type="subTitle" idx="1"/>
          </p:nvPr>
        </p:nvSpPr>
        <p:spPr/>
        <p:txBody>
          <a:bodyPr/>
          <a:lstStyle/>
          <a:p>
            <a:r>
              <a:rPr lang="en-US" dirty="0"/>
              <a:t>VISIT </a:t>
            </a:r>
            <a:r>
              <a:rPr lang="en-US" b="1" dirty="0">
                <a:solidFill>
                  <a:schemeClr val="accent2"/>
                </a:solidFill>
              </a:rPr>
              <a:t>BDCONNECT.COM</a:t>
            </a:r>
            <a:r>
              <a:rPr lang="en-US" dirty="0">
                <a:solidFill>
                  <a:schemeClr val="accent2"/>
                </a:solidFill>
              </a:rPr>
              <a:t> </a:t>
            </a:r>
            <a:br>
              <a:rPr lang="en-US" dirty="0">
                <a:solidFill>
                  <a:schemeClr val="accent2"/>
                </a:solidFill>
              </a:rPr>
            </a:br>
            <a:r>
              <a:rPr lang="en-US" dirty="0"/>
              <a:t>FOR MORE INFORMATION.</a:t>
            </a:r>
          </a:p>
        </p:txBody>
      </p:sp>
    </p:spTree>
    <p:extLst>
      <p:ext uri="{BB962C8B-B14F-4D97-AF65-F5344CB8AC3E}">
        <p14:creationId xmlns:p14="http://schemas.microsoft.com/office/powerpoint/2010/main" val="1789009347"/>
      </p:ext>
    </p:extLst>
  </p:cSld>
  <p:clrMapOvr>
    <a:masterClrMapping/>
  </p:clrMapOvr>
</p:sld>
</file>

<file path=ppt/theme/theme1.xml><?xml version="1.0" encoding="utf-8"?>
<a:theme xmlns:a="http://schemas.openxmlformats.org/drawingml/2006/main" name="Office Theme">
  <a:themeElements>
    <a:clrScheme name="MPC">
      <a:dk1>
        <a:srgbClr val="000000"/>
      </a:dk1>
      <a:lt1>
        <a:srgbClr val="FFFFFF"/>
      </a:lt1>
      <a:dk2>
        <a:srgbClr val="565A5C"/>
      </a:dk2>
      <a:lt2>
        <a:srgbClr val="D2D4D3"/>
      </a:lt2>
      <a:accent1>
        <a:srgbClr val="860038"/>
      </a:accent1>
      <a:accent2>
        <a:srgbClr val="000000"/>
      </a:accent2>
      <a:accent3>
        <a:srgbClr val="75787B"/>
      </a:accent3>
      <a:accent4>
        <a:srgbClr val="860038"/>
      </a:accent4>
      <a:accent5>
        <a:srgbClr val="000000"/>
      </a:accent5>
      <a:accent6>
        <a:srgbClr val="75787B"/>
      </a:accent6>
      <a:hlink>
        <a:srgbClr val="00909E"/>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latin typeface="Arial" charset="0"/>
            <a:ea typeface="Arial" charset="0"/>
            <a:cs typeface="Arial" charset="0"/>
          </a:defRPr>
        </a:defPPr>
      </a:lstStyle>
      <a:style>
        <a:lnRef idx="2">
          <a:schemeClr val="accent1">
            <a:shade val="50000"/>
          </a:schemeClr>
        </a:lnRef>
        <a:fillRef idx="1001">
          <a:schemeClr val="lt1"/>
        </a:fillRef>
        <a:effectRef idx="0">
          <a:schemeClr val="accent1"/>
        </a:effectRef>
        <a:fontRef idx="minor">
          <a:schemeClr val="lt1"/>
        </a:fontRef>
      </a:style>
    </a:spDef>
    <a:lnDef>
      <a:spPr>
        <a:ln w="12700">
          <a:solidFill>
            <a:schemeClr val="tx1">
              <a:lumMod val="50000"/>
              <a:lumOff val="50000"/>
            </a:schemeClr>
          </a:solidFill>
          <a:prstDash val="sysDash"/>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2283</TotalTime>
  <Words>209</Words>
  <Application>Microsoft Office PowerPoint</Application>
  <PresentationFormat>Custom</PresentationFormat>
  <Paragraphs>14</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Cambria</vt:lpstr>
      <vt:lpstr>Wingdings</vt:lpstr>
      <vt:lpstr>Office Theme</vt:lpstr>
      <vt:lpstr>Administrative Services  Advisory Group</vt:lpstr>
      <vt:lpstr>MPCCD General Projects Update  Recently Completed Projects  1) Gym walkway at parking lot C entrance  2) Photo lab ventilation upgrade  3) LTC security alarm  Board Approved Contracts  1) Admin data center  2) Stadium and softball scoreboards  3) Campus wide bottle fill stations  4) LTC coffee lounge  Design / Agency Phase  1) LTC roof and HVAC  2) Gym roof and HVAC  3) MEC lab conversion  4) GA/Nurse plaza  5) Gym central plant  6) LTC fire alarm  7) Smart classroom upgrades  </vt:lpstr>
      <vt:lpstr>Measure V - Master Budget Process</vt:lpstr>
      <vt:lpstr>MPCCD Full Need = $423,290,000  Measure V Bond = $230,000,000  What projects are priority and  which can be deferred?  What scopes and/or budgets  can be reduced?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RFP #346-09-28-20 Construction Management Services</dc:title>
  <dc:creator>Mark Newton</dc:creator>
  <cp:lastModifiedBy>Cody Carpino</cp:lastModifiedBy>
  <cp:revision>145</cp:revision>
  <dcterms:created xsi:type="dcterms:W3CDTF">2020-10-05T16:31:02Z</dcterms:created>
  <dcterms:modified xsi:type="dcterms:W3CDTF">2022-04-06T18:55:02Z</dcterms:modified>
</cp:coreProperties>
</file>